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1"/>
  </p:notesMasterIdLst>
  <p:sldIdLst>
    <p:sldId id="545" r:id="rId4"/>
    <p:sldId id="555" r:id="rId5"/>
    <p:sldId id="610" r:id="rId6"/>
    <p:sldId id="616" r:id="rId7"/>
    <p:sldId id="623" r:id="rId8"/>
    <p:sldId id="644" r:id="rId9"/>
    <p:sldId id="620" r:id="rId10"/>
    <p:sldId id="645" r:id="rId11"/>
    <p:sldId id="653" r:id="rId12"/>
    <p:sldId id="643" r:id="rId13"/>
    <p:sldId id="646" r:id="rId14"/>
    <p:sldId id="654" r:id="rId15"/>
    <p:sldId id="647" r:id="rId16"/>
    <p:sldId id="656" r:id="rId17"/>
    <p:sldId id="648" r:id="rId18"/>
    <p:sldId id="649" r:id="rId19"/>
    <p:sldId id="650" r:id="rId20"/>
    <p:sldId id="651" r:id="rId21"/>
    <p:sldId id="652" r:id="rId22"/>
    <p:sldId id="655" r:id="rId23"/>
    <p:sldId id="606" r:id="rId24"/>
    <p:sldId id="638" r:id="rId25"/>
    <p:sldId id="624" r:id="rId26"/>
    <p:sldId id="628" r:id="rId27"/>
    <p:sldId id="609" r:id="rId28"/>
    <p:sldId id="631" r:id="rId29"/>
    <p:sldId id="546" r:id="rId3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C54"/>
    <a:srgbClr val="F2F2F2"/>
    <a:srgbClr val="0054A5"/>
    <a:srgbClr val="0071BB"/>
    <a:srgbClr val="0079A4"/>
    <a:srgbClr val="00B0F0"/>
    <a:srgbClr val="1C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595"/>
  </p:normalViewPr>
  <p:slideViewPr>
    <p:cSldViewPr snapToGrid="0" showGuides="1">
      <p:cViewPr varScale="1">
        <p:scale>
          <a:sx n="65" d="100"/>
          <a:sy n="65" d="100"/>
        </p:scale>
        <p:origin x="-858" y="-96"/>
      </p:cViewPr>
      <p:guideLst>
        <p:guide orient="horz" pos="2183"/>
        <p:guide orient="horz" pos="1298"/>
        <p:guide orient="horz" pos="368"/>
        <p:guide orient="horz" pos="3974"/>
        <p:guide orient="horz" pos="822"/>
        <p:guide pos="3840"/>
        <p:guide pos="143"/>
        <p:guide pos="1958"/>
        <p:guide pos="7038"/>
        <p:guide pos="1413"/>
        <p:guide pos="6494"/>
        <p:guide pos="2502"/>
        <p:guide pos="59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182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E15281-1E6F-4753-9CF0-5E459B74BA99}" type="doc">
      <dgm:prSet loTypeId="urn:microsoft.com/office/officeart/2005/8/layout/pyramid3" loCatId="pyramid" qsTypeId="urn:microsoft.com/office/officeart/2005/8/quickstyle/simple1" qsCatId="simple" csTypeId="urn:microsoft.com/office/officeart/2005/8/colors/colorful5" csCatId="colorful" phldr="1"/>
      <dgm:spPr/>
    </dgm:pt>
    <dgm:pt modelId="{D345E013-588D-431B-AF09-F2656BFABCDA}">
      <dgm:prSet phldrT="[文本]" custT="1"/>
      <dgm:spPr/>
      <dgm:t>
        <a:bodyPr/>
        <a:lstStyle/>
        <a:p>
          <a:r>
            <a:rPr lang="zh-CN" altLang="en-US" sz="4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曝光</a:t>
          </a:r>
          <a:endParaRPr lang="zh-CN" altLang="en-US" sz="4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4B6177-3AB8-4760-9743-501D12DDD72A}" cxnId="{609596C3-49BE-4594-BF37-CD7963949F75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8D9B8B-E115-4772-8B76-A1D11D8C7F08}" cxnId="{609596C3-49BE-4594-BF37-CD7963949F75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2E402E-2FA5-4937-981A-4890A7A7F552}">
      <dgm:prSet phldrT="[文本]" custT="1"/>
      <dgm:spPr/>
      <dgm:t>
        <a:bodyPr/>
        <a:lstStyle/>
        <a:p>
          <a:r>
            <a:rPr lang="zh-CN" altLang="en-US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</a:t>
          </a:r>
          <a:endParaRPr lang="zh-CN" altLang="en-US" sz="40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5D81F-490C-4BD3-BDF4-4C77C57FDCEE}" cxnId="{D0EF9BC4-4749-4C99-A9C1-3C78489DABD2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360703-6E35-43BB-B40C-C8933074A934}" cxnId="{D0EF9BC4-4749-4C99-A9C1-3C78489DABD2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E20A63-F9CA-43C5-9004-138BEB7EEA63}">
      <dgm:prSet phldrT="[文本]" custT="1"/>
      <dgm:spPr/>
      <dgm:t>
        <a:bodyPr/>
        <a:lstStyle/>
        <a:p>
          <a:r>
            <a:rPr lang="zh-CN" altLang="en-US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登入</a:t>
          </a:r>
          <a:endParaRPr lang="zh-CN" altLang="en-US" sz="36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F0BAFA-D7A9-4036-99CA-CC54DF0E4937}" cxnId="{7DC7E500-5545-44E8-A900-50071CBCEF17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FB9FF1-120C-4297-8ECE-57A638986FDA}" cxnId="{7DC7E500-5545-44E8-A900-50071CBCEF17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86161C-BDA8-43DA-A3DA-0471F3A59A06}">
      <dgm:prSet phldrT="[文本]" custT="1"/>
      <dgm:spPr/>
      <dgm:t>
        <a:bodyPr/>
        <a:lstStyle/>
        <a:p>
          <a:r>
            <a:rPr lang="zh-CN" altLang="en-US" sz="28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活跃</a:t>
          </a:r>
          <a:endParaRPr lang="zh-CN" altLang="en-US" sz="2800" b="1" dirty="0">
            <a:solidFill>
              <a:schemeClr val="accent2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7A0D11-73CB-4ED4-80A5-5D45CCE4DBDB}" cxnId="{2944383D-F219-45AD-9C90-AE87E13DF08D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4BBF27-DCE5-4971-803C-04F52D96F209}" cxnId="{2944383D-F219-45AD-9C90-AE87E13DF08D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2E904D-04C4-47F8-8E17-40278A5BFF3C}" type="pres">
      <dgm:prSet presAssocID="{BCE15281-1E6F-4753-9CF0-5E459B74BA99}" presName="Name0" presStyleCnt="0">
        <dgm:presLayoutVars>
          <dgm:dir/>
          <dgm:animLvl val="lvl"/>
          <dgm:resizeHandles val="exact"/>
        </dgm:presLayoutVars>
      </dgm:prSet>
      <dgm:spPr/>
    </dgm:pt>
    <dgm:pt modelId="{78F90EE4-EBA4-4922-A2B6-CF145AFC20E8}" type="pres">
      <dgm:prSet presAssocID="{D345E013-588D-431B-AF09-F2656BFABCDA}" presName="Name8" presStyleCnt="0"/>
      <dgm:spPr/>
    </dgm:pt>
    <dgm:pt modelId="{618AB058-9F14-4AE2-80CA-7290D4676D4D}" type="pres">
      <dgm:prSet presAssocID="{D345E013-588D-431B-AF09-F2656BFABCDA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D42915-3866-49C0-B9D1-F145A1FA67E6}" type="pres">
      <dgm:prSet presAssocID="{D345E013-588D-431B-AF09-F2656BFABCD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41EF56-0605-430F-93C3-AD702C057D83}" type="pres">
      <dgm:prSet presAssocID="{7D2E402E-2FA5-4937-981A-4890A7A7F552}" presName="Name8" presStyleCnt="0"/>
      <dgm:spPr/>
    </dgm:pt>
    <dgm:pt modelId="{A8F8CF29-A2C6-4CB8-8369-1BE1D09FD435}" type="pres">
      <dgm:prSet presAssocID="{7D2E402E-2FA5-4937-981A-4890A7A7F552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F75373-0284-4AE1-B1D0-8C5A4452646A}" type="pres">
      <dgm:prSet presAssocID="{7D2E402E-2FA5-4937-981A-4890A7A7F55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87E9A7-A006-4FB7-9D4F-3EF8C283E233}" type="pres">
      <dgm:prSet presAssocID="{E5E20A63-F9CA-43C5-9004-138BEB7EEA63}" presName="Name8" presStyleCnt="0"/>
      <dgm:spPr/>
    </dgm:pt>
    <dgm:pt modelId="{F275B580-8420-48A7-BF88-6132BBC89578}" type="pres">
      <dgm:prSet presAssocID="{E5E20A63-F9CA-43C5-9004-138BEB7EEA63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426866-EA8C-4686-80B2-FC3D0DB061A6}" type="pres">
      <dgm:prSet presAssocID="{E5E20A63-F9CA-43C5-9004-138BEB7EEA6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071BFB-520E-41FC-9E83-D1F02DC3D183}" type="pres">
      <dgm:prSet presAssocID="{0086161C-BDA8-43DA-A3DA-0471F3A59A06}" presName="Name8" presStyleCnt="0"/>
      <dgm:spPr/>
    </dgm:pt>
    <dgm:pt modelId="{BE41EB5E-E4F8-4599-B6D8-EB83DC2B978B}" type="pres">
      <dgm:prSet presAssocID="{0086161C-BDA8-43DA-A3DA-0471F3A59A06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A382AA-EE87-479B-9D8A-0D04DC3D025F}" type="pres">
      <dgm:prSet presAssocID="{0086161C-BDA8-43DA-A3DA-0471F3A59A0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09596C3-49BE-4594-BF37-CD7963949F75}" srcId="{BCE15281-1E6F-4753-9CF0-5E459B74BA99}" destId="{D345E013-588D-431B-AF09-F2656BFABCDA}" srcOrd="0" destOrd="0" parTransId="{3D4B6177-3AB8-4760-9743-501D12DDD72A}" sibTransId="{F48D9B8B-E115-4772-8B76-A1D11D8C7F08}"/>
    <dgm:cxn modelId="{D30C8B97-D0A3-4E3C-89E8-0697575BB86E}" type="presOf" srcId="{BCE15281-1E6F-4753-9CF0-5E459B74BA99}" destId="{8D2E904D-04C4-47F8-8E17-40278A5BFF3C}" srcOrd="0" destOrd="0" presId="urn:microsoft.com/office/officeart/2005/8/layout/pyramid3"/>
    <dgm:cxn modelId="{4973B331-0357-4F54-B18F-E795A2C876C5}" type="presOf" srcId="{0086161C-BDA8-43DA-A3DA-0471F3A59A06}" destId="{BE41EB5E-E4F8-4599-B6D8-EB83DC2B978B}" srcOrd="0" destOrd="0" presId="urn:microsoft.com/office/officeart/2005/8/layout/pyramid3"/>
    <dgm:cxn modelId="{6799EF05-55B2-4691-90CE-7FA1EF9E2217}" type="presOf" srcId="{0086161C-BDA8-43DA-A3DA-0471F3A59A06}" destId="{98A382AA-EE87-479B-9D8A-0D04DC3D025F}" srcOrd="1" destOrd="0" presId="urn:microsoft.com/office/officeart/2005/8/layout/pyramid3"/>
    <dgm:cxn modelId="{DB92A9D0-9F84-4DDD-841D-3FD78C7D6F7F}" type="presOf" srcId="{7D2E402E-2FA5-4937-981A-4890A7A7F552}" destId="{A8F8CF29-A2C6-4CB8-8369-1BE1D09FD435}" srcOrd="0" destOrd="0" presId="urn:microsoft.com/office/officeart/2005/8/layout/pyramid3"/>
    <dgm:cxn modelId="{E8764F96-114E-4C69-A4DF-B8B34AE7C7C7}" type="presOf" srcId="{7D2E402E-2FA5-4937-981A-4890A7A7F552}" destId="{DAF75373-0284-4AE1-B1D0-8C5A4452646A}" srcOrd="1" destOrd="0" presId="urn:microsoft.com/office/officeart/2005/8/layout/pyramid3"/>
    <dgm:cxn modelId="{98395426-BAC6-4538-A885-2EB12336FC46}" type="presOf" srcId="{D345E013-588D-431B-AF09-F2656BFABCDA}" destId="{BDD42915-3866-49C0-B9D1-F145A1FA67E6}" srcOrd="1" destOrd="0" presId="urn:microsoft.com/office/officeart/2005/8/layout/pyramid3"/>
    <dgm:cxn modelId="{2974D90E-1C95-4697-B56E-38727188D45F}" type="presOf" srcId="{D345E013-588D-431B-AF09-F2656BFABCDA}" destId="{618AB058-9F14-4AE2-80CA-7290D4676D4D}" srcOrd="0" destOrd="0" presId="urn:microsoft.com/office/officeart/2005/8/layout/pyramid3"/>
    <dgm:cxn modelId="{D0EF9BC4-4749-4C99-A9C1-3C78489DABD2}" srcId="{BCE15281-1E6F-4753-9CF0-5E459B74BA99}" destId="{7D2E402E-2FA5-4937-981A-4890A7A7F552}" srcOrd="1" destOrd="0" parTransId="{7C35D81F-490C-4BD3-BDF4-4C77C57FDCEE}" sibTransId="{EB360703-6E35-43BB-B40C-C8933074A934}"/>
    <dgm:cxn modelId="{7DC7E500-5545-44E8-A900-50071CBCEF17}" srcId="{BCE15281-1E6F-4753-9CF0-5E459B74BA99}" destId="{E5E20A63-F9CA-43C5-9004-138BEB7EEA63}" srcOrd="2" destOrd="0" parTransId="{0DF0BAFA-D7A9-4036-99CA-CC54DF0E4937}" sibTransId="{21FB9FF1-120C-4297-8ECE-57A638986FDA}"/>
    <dgm:cxn modelId="{A2449467-8755-47AF-937A-D84228C64BAE}" type="presOf" srcId="{E5E20A63-F9CA-43C5-9004-138BEB7EEA63}" destId="{F275B580-8420-48A7-BF88-6132BBC89578}" srcOrd="0" destOrd="0" presId="urn:microsoft.com/office/officeart/2005/8/layout/pyramid3"/>
    <dgm:cxn modelId="{2944383D-F219-45AD-9C90-AE87E13DF08D}" srcId="{BCE15281-1E6F-4753-9CF0-5E459B74BA99}" destId="{0086161C-BDA8-43DA-A3DA-0471F3A59A06}" srcOrd="3" destOrd="0" parTransId="{0C7A0D11-73CB-4ED4-80A5-5D45CCE4DBDB}" sibTransId="{4E4BBF27-DCE5-4971-803C-04F52D96F209}"/>
    <dgm:cxn modelId="{9CB1B8DC-BC6C-4A5E-9003-678787401550}" type="presOf" srcId="{E5E20A63-F9CA-43C5-9004-138BEB7EEA63}" destId="{3C426866-EA8C-4686-80B2-FC3D0DB061A6}" srcOrd="1" destOrd="0" presId="urn:microsoft.com/office/officeart/2005/8/layout/pyramid3"/>
    <dgm:cxn modelId="{C2E0A40B-AC5B-443D-96A4-ED2E652E3204}" type="presParOf" srcId="{8D2E904D-04C4-47F8-8E17-40278A5BFF3C}" destId="{78F90EE4-EBA4-4922-A2B6-CF145AFC20E8}" srcOrd="0" destOrd="0" presId="urn:microsoft.com/office/officeart/2005/8/layout/pyramid3"/>
    <dgm:cxn modelId="{529E8F79-2067-43F9-8CE2-7658FF9DB2B1}" type="presParOf" srcId="{78F90EE4-EBA4-4922-A2B6-CF145AFC20E8}" destId="{618AB058-9F14-4AE2-80CA-7290D4676D4D}" srcOrd="0" destOrd="0" presId="urn:microsoft.com/office/officeart/2005/8/layout/pyramid3"/>
    <dgm:cxn modelId="{95E56F2A-5959-4EB8-8904-0BBC59BE2133}" type="presParOf" srcId="{78F90EE4-EBA4-4922-A2B6-CF145AFC20E8}" destId="{BDD42915-3866-49C0-B9D1-F145A1FA67E6}" srcOrd="1" destOrd="0" presId="urn:microsoft.com/office/officeart/2005/8/layout/pyramid3"/>
    <dgm:cxn modelId="{E47BA9EF-0FA3-486E-BA56-B54EAEB06107}" type="presParOf" srcId="{8D2E904D-04C4-47F8-8E17-40278A5BFF3C}" destId="{DF41EF56-0605-430F-93C3-AD702C057D83}" srcOrd="1" destOrd="0" presId="urn:microsoft.com/office/officeart/2005/8/layout/pyramid3"/>
    <dgm:cxn modelId="{EFF32CDF-C5B9-48A3-9530-A9AF28478D39}" type="presParOf" srcId="{DF41EF56-0605-430F-93C3-AD702C057D83}" destId="{A8F8CF29-A2C6-4CB8-8369-1BE1D09FD435}" srcOrd="0" destOrd="0" presId="urn:microsoft.com/office/officeart/2005/8/layout/pyramid3"/>
    <dgm:cxn modelId="{F97495E5-6933-4207-A5CB-B30929C33349}" type="presParOf" srcId="{DF41EF56-0605-430F-93C3-AD702C057D83}" destId="{DAF75373-0284-4AE1-B1D0-8C5A4452646A}" srcOrd="1" destOrd="0" presId="urn:microsoft.com/office/officeart/2005/8/layout/pyramid3"/>
    <dgm:cxn modelId="{9AA816E5-0307-4666-99EB-3060667E8252}" type="presParOf" srcId="{8D2E904D-04C4-47F8-8E17-40278A5BFF3C}" destId="{1387E9A7-A006-4FB7-9D4F-3EF8C283E233}" srcOrd="2" destOrd="0" presId="urn:microsoft.com/office/officeart/2005/8/layout/pyramid3"/>
    <dgm:cxn modelId="{76236B55-DED9-42A7-93FC-2B2E0A543438}" type="presParOf" srcId="{1387E9A7-A006-4FB7-9D4F-3EF8C283E233}" destId="{F275B580-8420-48A7-BF88-6132BBC89578}" srcOrd="0" destOrd="0" presId="urn:microsoft.com/office/officeart/2005/8/layout/pyramid3"/>
    <dgm:cxn modelId="{AED25E12-1D85-4979-B921-239306204043}" type="presParOf" srcId="{1387E9A7-A006-4FB7-9D4F-3EF8C283E233}" destId="{3C426866-EA8C-4686-80B2-FC3D0DB061A6}" srcOrd="1" destOrd="0" presId="urn:microsoft.com/office/officeart/2005/8/layout/pyramid3"/>
    <dgm:cxn modelId="{6FAE117A-2F4C-4F39-AA69-C3097A4E958B}" type="presParOf" srcId="{8D2E904D-04C4-47F8-8E17-40278A5BFF3C}" destId="{43071BFB-520E-41FC-9E83-D1F02DC3D183}" srcOrd="3" destOrd="0" presId="urn:microsoft.com/office/officeart/2005/8/layout/pyramid3"/>
    <dgm:cxn modelId="{2568A1F9-7C99-4CB9-A312-3324B640A645}" type="presParOf" srcId="{43071BFB-520E-41FC-9E83-D1F02DC3D183}" destId="{BE41EB5E-E4F8-4599-B6D8-EB83DC2B978B}" srcOrd="0" destOrd="0" presId="urn:microsoft.com/office/officeart/2005/8/layout/pyramid3"/>
    <dgm:cxn modelId="{2E53005A-08B3-4493-A58A-E05EBF5631E8}" type="presParOf" srcId="{43071BFB-520E-41FC-9E83-D1F02DC3D183}" destId="{98A382AA-EE87-479B-9D8A-0D04DC3D025F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557639" cy="5120695"/>
        <a:chOff x="0" y="0"/>
        <a:chExt cx="3557639" cy="5120695"/>
      </a:xfrm>
    </dsp:grpSpPr>
    <dsp:sp modelId="{618AB058-9F14-4AE2-80CA-7290D4676D4D}">
      <dsp:nvSpPr>
        <dsp:cNvPr id="3" name="梯形 2"/>
        <dsp:cNvSpPr/>
      </dsp:nvSpPr>
      <dsp:spPr bwMode="white">
        <a:xfrm rot="10800000">
          <a:off x="0" y="0"/>
          <a:ext cx="3557639" cy="1280174"/>
        </a:xfrm>
        <a:prstGeom prst="trapezoid">
          <a:avLst>
            <a:gd name="adj" fmla="val 34737"/>
          </a:avLst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55880" tIns="55880" rIns="55880" bIns="558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曝光</a:t>
          </a:r>
          <a:endParaRPr lang="zh-CN" altLang="en-US" sz="44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0" y="0"/>
        <a:ext cx="3557639" cy="1280174"/>
      </dsp:txXfrm>
    </dsp:sp>
    <dsp:sp modelId="{A8F8CF29-A2C6-4CB8-8369-1BE1D09FD435}">
      <dsp:nvSpPr>
        <dsp:cNvPr id="4" name="梯形 3"/>
        <dsp:cNvSpPr/>
      </dsp:nvSpPr>
      <dsp:spPr bwMode="white">
        <a:xfrm rot="10800000">
          <a:off x="444705" y="1280174"/>
          <a:ext cx="2668229" cy="1280174"/>
        </a:xfrm>
        <a:prstGeom prst="trapezoid">
          <a:avLst>
            <a:gd name="adj" fmla="val 34737"/>
          </a:avLst>
        </a:prstGeom>
      </dsp:spPr>
      <dsp:style>
        <a:lnRef idx="2">
          <a:schemeClr val="lt1"/>
        </a:lnRef>
        <a:fillRef idx="1">
          <a:schemeClr val="accent5">
            <a:hueOff val="-2260000"/>
            <a:satOff val="-5751"/>
            <a:lumOff val="-392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50800" tIns="50800" rIns="50800" bIns="508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</a:t>
          </a:r>
          <a:endParaRPr lang="zh-CN" altLang="en-US" sz="40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44705" y="1280174"/>
        <a:ext cx="2668229" cy="1280174"/>
      </dsp:txXfrm>
    </dsp:sp>
    <dsp:sp modelId="{F275B580-8420-48A7-BF88-6132BBC89578}">
      <dsp:nvSpPr>
        <dsp:cNvPr id="5" name="梯形 4"/>
        <dsp:cNvSpPr/>
      </dsp:nvSpPr>
      <dsp:spPr bwMode="white">
        <a:xfrm rot="10800000">
          <a:off x="889410" y="2560348"/>
          <a:ext cx="1778820" cy="1280174"/>
        </a:xfrm>
        <a:prstGeom prst="trapezoid">
          <a:avLst>
            <a:gd name="adj" fmla="val 34737"/>
          </a:avLst>
        </a:prstGeom>
      </dsp:spPr>
      <dsp:style>
        <a:lnRef idx="2">
          <a:schemeClr val="lt1"/>
        </a:lnRef>
        <a:fillRef idx="1">
          <a:schemeClr val="accent5">
            <a:hueOff val="-4520000"/>
            <a:satOff val="-11502"/>
            <a:lumOff val="-784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45720" tIns="45720" rIns="45720" bIns="457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登入</a:t>
          </a:r>
          <a:endParaRPr lang="zh-CN" altLang="en-US" sz="36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889410" y="2560348"/>
        <a:ext cx="1778820" cy="1280174"/>
      </dsp:txXfrm>
    </dsp:sp>
    <dsp:sp modelId="{BE41EB5E-E4F8-4599-B6D8-EB83DC2B978B}">
      <dsp:nvSpPr>
        <dsp:cNvPr id="6" name="梯形 5"/>
        <dsp:cNvSpPr/>
      </dsp:nvSpPr>
      <dsp:spPr bwMode="white">
        <a:xfrm rot="10800000">
          <a:off x="1334115" y="3840521"/>
          <a:ext cx="889410" cy="1280174"/>
        </a:xfrm>
        <a:prstGeom prst="trapezoid">
          <a:avLst>
            <a:gd name="adj" fmla="val 49999"/>
          </a:avLst>
        </a:prstGeom>
      </dsp:spPr>
      <dsp:style>
        <a:lnRef idx="2">
          <a:schemeClr val="lt1"/>
        </a:lnRef>
        <a:fillRef idx="1">
          <a:schemeClr val="accent5">
            <a:hueOff val="-6780000"/>
            <a:satOff val="-17254"/>
            <a:lumOff val="-1176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5560" tIns="35560" rIns="35560" bIns="355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活跃</a:t>
          </a:r>
          <a:endParaRPr lang="zh-CN" altLang="en-US" sz="2800" b="1" dirty="0">
            <a:solidFill>
              <a:schemeClr val="accent2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334115" y="3840521"/>
        <a:ext cx="889410" cy="1280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T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T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EA1308F-8E51-436F-BF10-E87B039185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BDD0AC8-3529-4725-80E4-FD72D97F42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or.fr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06222" y="857250"/>
            <a:ext cx="2376488" cy="514350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5591176" y="2233613"/>
            <a:ext cx="754661" cy="220662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36000" rIns="0" bIns="0" anchor="t">
            <a:noAutofit/>
          </a:bodyPr>
          <a:lstStyle>
            <a:lvl1pPr marL="0" indent="0" algn="ctr">
              <a:buNone/>
              <a:defRPr sz="1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Logo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/>
        </p:nvSpPr>
        <p:spPr>
          <a:xfrm>
            <a:off x="6379643" y="856181"/>
            <a:ext cx="2375396" cy="5139370"/>
          </a:xfrm>
          <a:custGeom>
            <a:avLst/>
            <a:gdLst>
              <a:gd name="connsiteX0" fmla="*/ 3134 w 2375396"/>
              <a:gd name="connsiteY0" fmla="*/ 225631 h 5139370"/>
              <a:gd name="connsiteX1" fmla="*/ 228765 w 2375396"/>
              <a:gd name="connsiteY1" fmla="*/ 0 h 5139370"/>
              <a:gd name="connsiteX2" fmla="*/ 2149766 w 2375396"/>
              <a:gd name="connsiteY2" fmla="*/ 78344 h 5139370"/>
              <a:gd name="connsiteX3" fmla="*/ 2375397 w 2375396"/>
              <a:gd name="connsiteY3" fmla="*/ 303975 h 5139370"/>
              <a:gd name="connsiteX4" fmla="*/ 2375397 w 2375396"/>
              <a:gd name="connsiteY4" fmla="*/ 4847931 h 5139370"/>
              <a:gd name="connsiteX5" fmla="*/ 2149766 w 2375396"/>
              <a:gd name="connsiteY5" fmla="*/ 5073562 h 5139370"/>
              <a:gd name="connsiteX6" fmla="*/ 225631 w 2375396"/>
              <a:gd name="connsiteY6" fmla="*/ 5139370 h 5139370"/>
              <a:gd name="connsiteX7" fmla="*/ 0 w 2375396"/>
              <a:gd name="connsiteY7" fmla="*/ 4913740 h 5139370"/>
              <a:gd name="connsiteX8" fmla="*/ 0 w 2375396"/>
              <a:gd name="connsiteY8" fmla="*/ 225631 h 51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5396" h="5139370">
                <a:moveTo>
                  <a:pt x="3134" y="225631"/>
                </a:moveTo>
                <a:cubicBezTo>
                  <a:pt x="3134" y="103414"/>
                  <a:pt x="103414" y="0"/>
                  <a:pt x="228765" y="0"/>
                </a:cubicBezTo>
                <a:lnTo>
                  <a:pt x="2149766" y="78344"/>
                </a:lnTo>
                <a:cubicBezTo>
                  <a:pt x="2271983" y="78344"/>
                  <a:pt x="2375397" y="178624"/>
                  <a:pt x="2375397" y="303975"/>
                </a:cubicBezTo>
                <a:lnTo>
                  <a:pt x="2375397" y="4847931"/>
                </a:lnTo>
                <a:cubicBezTo>
                  <a:pt x="2375397" y="4970147"/>
                  <a:pt x="2275116" y="5073562"/>
                  <a:pt x="2149766" y="5073562"/>
                </a:cubicBezTo>
                <a:lnTo>
                  <a:pt x="225631" y="5139370"/>
                </a:lnTo>
                <a:cubicBezTo>
                  <a:pt x="103414" y="5139370"/>
                  <a:pt x="0" y="5039090"/>
                  <a:pt x="0" y="4913740"/>
                </a:cubicBezTo>
                <a:lnTo>
                  <a:pt x="0" y="225631"/>
                </a:lnTo>
                <a:close/>
              </a:path>
            </a:pathLst>
          </a:custGeom>
          <a:noFill/>
          <a:ln w="3004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 rot="21030792">
            <a:off x="1682244" y="1123887"/>
            <a:ext cx="1883916" cy="7372414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5591176" y="2233613"/>
            <a:ext cx="754661" cy="220662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36000" rIns="0" bIns="0" anchor="t">
            <a:noAutofit/>
          </a:bodyPr>
          <a:lstStyle>
            <a:lvl1pPr marL="0" indent="0" algn="ctr">
              <a:buNone/>
              <a:defRPr sz="1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Logo</a:t>
            </a:r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600822" y="728663"/>
            <a:ext cx="2126309" cy="2694652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600822" y="3741686"/>
            <a:ext cx="2126309" cy="2073629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108788" y="1538608"/>
            <a:ext cx="2126309" cy="2178428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08788" y="4095623"/>
            <a:ext cx="2126309" cy="2039747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3771901"/>
            <a:ext cx="10080625" cy="2357438"/>
          </a:xfrm>
          <a:prstGeom prst="roundRect">
            <a:avLst>
              <a:gd name="adj" fmla="val 5085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 algn="ctr">
              <a:defRPr lang="fr-FR" sz="2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728662"/>
            <a:ext cx="4535488" cy="5400673"/>
          </a:xfrm>
          <a:prstGeom prst="roundRect">
            <a:avLst>
              <a:gd name="adj" fmla="val 3226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 marL="0" indent="0" algn="ctr">
              <a:buNone/>
              <a:defRPr lang="fr-FR" sz="2000" dirty="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6600825" y="1004669"/>
            <a:ext cx="4535488" cy="5853332"/>
          </a:xfrm>
          <a:prstGeom prst="round2SameRect">
            <a:avLst>
              <a:gd name="adj1" fmla="val 4544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>
              <a:defRPr lang="fr-FR" sz="2000" dirty="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728663"/>
            <a:ext cx="2490038" cy="2457450"/>
          </a:xfrm>
          <a:prstGeom prst="roundRect">
            <a:avLst>
              <a:gd name="adj" fmla="val 6540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>
              <a:defRPr lang="fr-FR" sz="2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055688" y="3671888"/>
            <a:ext cx="2490038" cy="2457450"/>
          </a:xfrm>
          <a:prstGeom prst="roundRect">
            <a:avLst>
              <a:gd name="adj" fmla="val 6540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>
              <a:defRPr lang="fr-FR" sz="2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Mocku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rot="16200000">
            <a:off x="5112930" y="1576643"/>
            <a:ext cx="1877566" cy="7394250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Mockup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96214" y="1135380"/>
            <a:ext cx="1877566" cy="7383780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Mockup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 rot="18720000">
            <a:off x="3699914" y="1599223"/>
            <a:ext cx="1877566" cy="7383780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 fov="3000000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0"/>
          <p:cNvSpPr>
            <a:spLocks noGrp="1"/>
          </p:cNvSpPr>
          <p:nvPr>
            <p:ph type="pic" sz="quarter" idx="12" hasCustomPrompt="1"/>
          </p:nvPr>
        </p:nvSpPr>
        <p:spPr>
          <a:xfrm>
            <a:off x="6602215" y="2083163"/>
            <a:ext cx="1537710" cy="3252616"/>
          </a:xfrm>
          <a:custGeom>
            <a:avLst/>
            <a:gdLst>
              <a:gd name="connsiteX0" fmla="*/ 1784276 w 2014020"/>
              <a:gd name="connsiteY0" fmla="*/ 93715 h 4243212"/>
              <a:gd name="connsiteX1" fmla="*/ 1719811 w 2014020"/>
              <a:gd name="connsiteY1" fmla="*/ 158180 h 4243212"/>
              <a:gd name="connsiteX2" fmla="*/ 1784276 w 2014020"/>
              <a:gd name="connsiteY2" fmla="*/ 222645 h 4243212"/>
              <a:gd name="connsiteX3" fmla="*/ 1848741 w 2014020"/>
              <a:gd name="connsiteY3" fmla="*/ 158180 h 4243212"/>
              <a:gd name="connsiteX4" fmla="*/ 1784276 w 2014020"/>
              <a:gd name="connsiteY4" fmla="*/ 93715 h 4243212"/>
              <a:gd name="connsiteX5" fmla="*/ 208048 w 2014020"/>
              <a:gd name="connsiteY5" fmla="*/ 0 h 4243212"/>
              <a:gd name="connsiteX6" fmla="*/ 1805972 w 2014020"/>
              <a:gd name="connsiteY6" fmla="*/ 0 h 4243212"/>
              <a:gd name="connsiteX7" fmla="*/ 2014020 w 2014020"/>
              <a:gd name="connsiteY7" fmla="*/ 208048 h 4243212"/>
              <a:gd name="connsiteX8" fmla="*/ 2014020 w 2014020"/>
              <a:gd name="connsiteY8" fmla="*/ 4035164 h 4243212"/>
              <a:gd name="connsiteX9" fmla="*/ 1805972 w 2014020"/>
              <a:gd name="connsiteY9" fmla="*/ 4243212 h 4243212"/>
              <a:gd name="connsiteX10" fmla="*/ 208048 w 2014020"/>
              <a:gd name="connsiteY10" fmla="*/ 4243212 h 4243212"/>
              <a:gd name="connsiteX11" fmla="*/ 0 w 2014020"/>
              <a:gd name="connsiteY11" fmla="*/ 4035164 h 4243212"/>
              <a:gd name="connsiteX12" fmla="*/ 0 w 2014020"/>
              <a:gd name="connsiteY12" fmla="*/ 208048 h 4243212"/>
              <a:gd name="connsiteX13" fmla="*/ 208048 w 2014020"/>
              <a:gd name="connsiteY13" fmla="*/ 0 h 42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14020" h="4243212">
                <a:moveTo>
                  <a:pt x="1784276" y="93715"/>
                </a:moveTo>
                <a:cubicBezTo>
                  <a:pt x="1748673" y="93715"/>
                  <a:pt x="1719811" y="122577"/>
                  <a:pt x="1719811" y="158180"/>
                </a:cubicBezTo>
                <a:cubicBezTo>
                  <a:pt x="1719811" y="193783"/>
                  <a:pt x="1748673" y="222645"/>
                  <a:pt x="1784276" y="222645"/>
                </a:cubicBezTo>
                <a:cubicBezTo>
                  <a:pt x="1819879" y="222645"/>
                  <a:pt x="1848741" y="193783"/>
                  <a:pt x="1848741" y="158180"/>
                </a:cubicBezTo>
                <a:cubicBezTo>
                  <a:pt x="1848741" y="122577"/>
                  <a:pt x="1819879" y="93715"/>
                  <a:pt x="1784276" y="93715"/>
                </a:cubicBezTo>
                <a:close/>
                <a:moveTo>
                  <a:pt x="208048" y="0"/>
                </a:moveTo>
                <a:lnTo>
                  <a:pt x="1805972" y="0"/>
                </a:lnTo>
                <a:cubicBezTo>
                  <a:pt x="1920874" y="0"/>
                  <a:pt x="2014020" y="93146"/>
                  <a:pt x="2014020" y="208048"/>
                </a:cubicBezTo>
                <a:lnTo>
                  <a:pt x="2014020" y="4035164"/>
                </a:lnTo>
                <a:cubicBezTo>
                  <a:pt x="2014020" y="4150066"/>
                  <a:pt x="1920874" y="4243212"/>
                  <a:pt x="1805972" y="4243212"/>
                </a:cubicBezTo>
                <a:lnTo>
                  <a:pt x="208048" y="4243212"/>
                </a:lnTo>
                <a:cubicBezTo>
                  <a:pt x="93146" y="4243212"/>
                  <a:pt x="0" y="4150066"/>
                  <a:pt x="0" y="4035164"/>
                </a:cubicBezTo>
                <a:lnTo>
                  <a:pt x="0" y="208048"/>
                </a:lnTo>
                <a:cubicBezTo>
                  <a:pt x="0" y="93146"/>
                  <a:pt x="93146" y="0"/>
                  <a:pt x="20804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tIns="25200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4" name="Picture Placeholder 52"/>
          <p:cNvSpPr>
            <a:spLocks noGrp="1"/>
          </p:cNvSpPr>
          <p:nvPr>
            <p:ph type="pic" sz="quarter" idx="13" hasCustomPrompt="1"/>
          </p:nvPr>
        </p:nvSpPr>
        <p:spPr>
          <a:xfrm>
            <a:off x="9106694" y="2093829"/>
            <a:ext cx="1558602" cy="3293838"/>
          </a:xfrm>
          <a:custGeom>
            <a:avLst/>
            <a:gdLst>
              <a:gd name="connsiteX0" fmla="*/ 1658827 w 2019989"/>
              <a:gd name="connsiteY0" fmla="*/ 77676 h 4271535"/>
              <a:gd name="connsiteX1" fmla="*/ 1591416 w 2019989"/>
              <a:gd name="connsiteY1" fmla="*/ 122359 h 4271535"/>
              <a:gd name="connsiteX2" fmla="*/ 1585667 w 2019989"/>
              <a:gd name="connsiteY2" fmla="*/ 150836 h 4271535"/>
              <a:gd name="connsiteX3" fmla="*/ 1585667 w 2019989"/>
              <a:gd name="connsiteY3" fmla="*/ 150835 h 4271535"/>
              <a:gd name="connsiteX4" fmla="*/ 1585667 w 2019989"/>
              <a:gd name="connsiteY4" fmla="*/ 150836 h 4271535"/>
              <a:gd name="connsiteX5" fmla="*/ 1585667 w 2019989"/>
              <a:gd name="connsiteY5" fmla="*/ 150836 h 4271535"/>
              <a:gd name="connsiteX6" fmla="*/ 1591416 w 2019989"/>
              <a:gd name="connsiteY6" fmla="*/ 179312 h 4271535"/>
              <a:gd name="connsiteX7" fmla="*/ 1658827 w 2019989"/>
              <a:gd name="connsiteY7" fmla="*/ 223995 h 4271535"/>
              <a:gd name="connsiteX8" fmla="*/ 1789238 w 2019989"/>
              <a:gd name="connsiteY8" fmla="*/ 223996 h 4271535"/>
              <a:gd name="connsiteX9" fmla="*/ 1789564 w 2019989"/>
              <a:gd name="connsiteY9" fmla="*/ 224131 h 4271535"/>
              <a:gd name="connsiteX10" fmla="*/ 1789890 w 2019989"/>
              <a:gd name="connsiteY10" fmla="*/ 223996 h 4271535"/>
              <a:gd name="connsiteX11" fmla="*/ 1850167 w 2019989"/>
              <a:gd name="connsiteY11" fmla="*/ 223996 h 4271535"/>
              <a:gd name="connsiteX12" fmla="*/ 1923327 w 2019989"/>
              <a:gd name="connsiteY12" fmla="*/ 150836 h 4271535"/>
              <a:gd name="connsiteX13" fmla="*/ 1923328 w 2019989"/>
              <a:gd name="connsiteY13" fmla="*/ 150836 h 4271535"/>
              <a:gd name="connsiteX14" fmla="*/ 1850168 w 2019989"/>
              <a:gd name="connsiteY14" fmla="*/ 77676 h 4271535"/>
              <a:gd name="connsiteX15" fmla="*/ 208665 w 2019989"/>
              <a:gd name="connsiteY15" fmla="*/ 0 h 4271535"/>
              <a:gd name="connsiteX16" fmla="*/ 1811324 w 2019989"/>
              <a:gd name="connsiteY16" fmla="*/ 0 h 4271535"/>
              <a:gd name="connsiteX17" fmla="*/ 2019989 w 2019989"/>
              <a:gd name="connsiteY17" fmla="*/ 209437 h 4271535"/>
              <a:gd name="connsiteX18" fmla="*/ 2019989 w 2019989"/>
              <a:gd name="connsiteY18" fmla="*/ 4062098 h 4271535"/>
              <a:gd name="connsiteX19" fmla="*/ 1811324 w 2019989"/>
              <a:gd name="connsiteY19" fmla="*/ 4271535 h 4271535"/>
              <a:gd name="connsiteX20" fmla="*/ 208665 w 2019989"/>
              <a:gd name="connsiteY20" fmla="*/ 4271535 h 4271535"/>
              <a:gd name="connsiteX21" fmla="*/ 0 w 2019989"/>
              <a:gd name="connsiteY21" fmla="*/ 4062098 h 4271535"/>
              <a:gd name="connsiteX22" fmla="*/ 0 w 2019989"/>
              <a:gd name="connsiteY22" fmla="*/ 209437 h 4271535"/>
              <a:gd name="connsiteX23" fmla="*/ 208665 w 2019989"/>
              <a:gd name="connsiteY23" fmla="*/ 0 h 427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19989" h="4271535">
                <a:moveTo>
                  <a:pt x="1658827" y="77676"/>
                </a:moveTo>
                <a:cubicBezTo>
                  <a:pt x="1628523" y="77676"/>
                  <a:pt x="1602523" y="96101"/>
                  <a:pt x="1591416" y="122359"/>
                </a:cubicBezTo>
                <a:lnTo>
                  <a:pt x="1585667" y="150836"/>
                </a:lnTo>
                <a:lnTo>
                  <a:pt x="1585667" y="150835"/>
                </a:lnTo>
                <a:lnTo>
                  <a:pt x="1585667" y="150836"/>
                </a:lnTo>
                <a:lnTo>
                  <a:pt x="1585667" y="150836"/>
                </a:lnTo>
                <a:lnTo>
                  <a:pt x="1591416" y="179312"/>
                </a:lnTo>
                <a:cubicBezTo>
                  <a:pt x="1602523" y="205570"/>
                  <a:pt x="1628523" y="223995"/>
                  <a:pt x="1658827" y="223995"/>
                </a:cubicBezTo>
                <a:lnTo>
                  <a:pt x="1789238" y="223996"/>
                </a:lnTo>
                <a:lnTo>
                  <a:pt x="1789564" y="224131"/>
                </a:lnTo>
                <a:lnTo>
                  <a:pt x="1789890" y="223996"/>
                </a:lnTo>
                <a:lnTo>
                  <a:pt x="1850167" y="223996"/>
                </a:lnTo>
                <a:cubicBezTo>
                  <a:pt x="1890572" y="223996"/>
                  <a:pt x="1923327" y="191241"/>
                  <a:pt x="1923327" y="150836"/>
                </a:cubicBezTo>
                <a:lnTo>
                  <a:pt x="1923328" y="150836"/>
                </a:lnTo>
                <a:cubicBezTo>
                  <a:pt x="1923328" y="110431"/>
                  <a:pt x="1890573" y="77676"/>
                  <a:pt x="1850168" y="77676"/>
                </a:cubicBezTo>
                <a:close/>
                <a:moveTo>
                  <a:pt x="208665" y="0"/>
                </a:moveTo>
                <a:lnTo>
                  <a:pt x="1811324" y="0"/>
                </a:lnTo>
                <a:cubicBezTo>
                  <a:pt x="1926567" y="0"/>
                  <a:pt x="2019989" y="93768"/>
                  <a:pt x="2019989" y="209437"/>
                </a:cubicBezTo>
                <a:lnTo>
                  <a:pt x="2019989" y="4062098"/>
                </a:lnTo>
                <a:cubicBezTo>
                  <a:pt x="2019989" y="4177767"/>
                  <a:pt x="1926567" y="4271535"/>
                  <a:pt x="1811324" y="4271535"/>
                </a:cubicBezTo>
                <a:lnTo>
                  <a:pt x="208665" y="4271535"/>
                </a:lnTo>
                <a:cubicBezTo>
                  <a:pt x="93422" y="4271535"/>
                  <a:pt x="0" y="4177767"/>
                  <a:pt x="0" y="4062098"/>
                </a:cubicBezTo>
                <a:lnTo>
                  <a:pt x="0" y="209437"/>
                </a:lnTo>
                <a:cubicBezTo>
                  <a:pt x="0" y="93768"/>
                  <a:pt x="93422" y="0"/>
                  <a:pt x="20866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tIns="25200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Picture Placeholder 54"/>
          <p:cNvSpPr>
            <a:spLocks noGrp="1"/>
          </p:cNvSpPr>
          <p:nvPr>
            <p:ph type="pic" sz="quarter" idx="10" hasCustomPrompt="1"/>
          </p:nvPr>
        </p:nvSpPr>
        <p:spPr>
          <a:xfrm>
            <a:off x="4108450" y="2447925"/>
            <a:ext cx="1446678" cy="2586136"/>
          </a:xfrm>
          <a:prstGeom prst="rect">
            <a:avLst/>
          </a:prstGeom>
          <a:solidFill>
            <a:schemeClr val="accent1"/>
          </a:solidFill>
        </p:spPr>
        <p:txBody>
          <a:bodyPr tIns="25200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" name="Picture Placeholder 56"/>
          <p:cNvSpPr>
            <a:spLocks noGrp="1"/>
          </p:cNvSpPr>
          <p:nvPr>
            <p:ph type="pic" sz="quarter" idx="11" hasCustomPrompt="1"/>
          </p:nvPr>
        </p:nvSpPr>
        <p:spPr>
          <a:xfrm>
            <a:off x="1624151" y="2136515"/>
            <a:ext cx="1382758" cy="3145152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-1" fmla="*/ 0 w 2366010"/>
              <a:gd name="connsiteY0-2" fmla="*/ 244793 h 5124456"/>
              <a:gd name="connsiteX1-3" fmla="*/ 244787 w 2366010"/>
              <a:gd name="connsiteY1-4" fmla="*/ 6 h 5124456"/>
              <a:gd name="connsiteX2-5" fmla="*/ 659130 w 2366010"/>
              <a:gd name="connsiteY2-6" fmla="*/ 186696 h 5124456"/>
              <a:gd name="connsiteX3-7" fmla="*/ 2121223 w 2366010"/>
              <a:gd name="connsiteY3-8" fmla="*/ 6 h 5124456"/>
              <a:gd name="connsiteX4-9" fmla="*/ 2366010 w 2366010"/>
              <a:gd name="connsiteY4-10" fmla="*/ 244793 h 5124456"/>
              <a:gd name="connsiteX5-11" fmla="*/ 2366010 w 2366010"/>
              <a:gd name="connsiteY5-12" fmla="*/ 4879669 h 5124456"/>
              <a:gd name="connsiteX6-13" fmla="*/ 2121223 w 2366010"/>
              <a:gd name="connsiteY6-14" fmla="*/ 5124456 h 5124456"/>
              <a:gd name="connsiteX7-15" fmla="*/ 244787 w 2366010"/>
              <a:gd name="connsiteY7-16" fmla="*/ 5124456 h 5124456"/>
              <a:gd name="connsiteX8-17" fmla="*/ 0 w 2366010"/>
              <a:gd name="connsiteY8-18" fmla="*/ 4879669 h 5124456"/>
              <a:gd name="connsiteX9" fmla="*/ 0 w 2366010"/>
              <a:gd name="connsiteY9" fmla="*/ 244793 h 5124456"/>
              <a:gd name="connsiteX0-19" fmla="*/ 0 w 2366010"/>
              <a:gd name="connsiteY0-20" fmla="*/ 244794 h 5124457"/>
              <a:gd name="connsiteX1-21" fmla="*/ 244787 w 2366010"/>
              <a:gd name="connsiteY1-22" fmla="*/ 7 h 5124457"/>
              <a:gd name="connsiteX2-23" fmla="*/ 659130 w 2366010"/>
              <a:gd name="connsiteY2-24" fmla="*/ 186697 h 5124457"/>
              <a:gd name="connsiteX3-25" fmla="*/ 2121223 w 2366010"/>
              <a:gd name="connsiteY3-26" fmla="*/ 7 h 5124457"/>
              <a:gd name="connsiteX4-27" fmla="*/ 2366010 w 2366010"/>
              <a:gd name="connsiteY4-28" fmla="*/ 244794 h 5124457"/>
              <a:gd name="connsiteX5-29" fmla="*/ 2366010 w 2366010"/>
              <a:gd name="connsiteY5-30" fmla="*/ 4879670 h 5124457"/>
              <a:gd name="connsiteX6-31" fmla="*/ 2121223 w 2366010"/>
              <a:gd name="connsiteY6-32" fmla="*/ 5124457 h 5124457"/>
              <a:gd name="connsiteX7-33" fmla="*/ 244787 w 2366010"/>
              <a:gd name="connsiteY7-34" fmla="*/ 5124457 h 5124457"/>
              <a:gd name="connsiteX8-35" fmla="*/ 0 w 2366010"/>
              <a:gd name="connsiteY8-36" fmla="*/ 4879670 h 5124457"/>
              <a:gd name="connsiteX9-37" fmla="*/ 0 w 2366010"/>
              <a:gd name="connsiteY9-38" fmla="*/ 244794 h 5124457"/>
              <a:gd name="connsiteX0-39" fmla="*/ 0 w 2366010"/>
              <a:gd name="connsiteY0-40" fmla="*/ 253683 h 5133346"/>
              <a:gd name="connsiteX1-41" fmla="*/ 244787 w 2366010"/>
              <a:gd name="connsiteY1-42" fmla="*/ 8896 h 5133346"/>
              <a:gd name="connsiteX2-43" fmla="*/ 502920 w 2366010"/>
              <a:gd name="connsiteY2-44" fmla="*/ 50807 h 5133346"/>
              <a:gd name="connsiteX3-45" fmla="*/ 659130 w 2366010"/>
              <a:gd name="connsiteY3-46" fmla="*/ 195586 h 5133346"/>
              <a:gd name="connsiteX4-47" fmla="*/ 2121223 w 2366010"/>
              <a:gd name="connsiteY4-48" fmla="*/ 8896 h 5133346"/>
              <a:gd name="connsiteX5-49" fmla="*/ 2366010 w 2366010"/>
              <a:gd name="connsiteY5-50" fmla="*/ 253683 h 5133346"/>
              <a:gd name="connsiteX6-51" fmla="*/ 2366010 w 2366010"/>
              <a:gd name="connsiteY6-52" fmla="*/ 4888559 h 5133346"/>
              <a:gd name="connsiteX7-53" fmla="*/ 2121223 w 2366010"/>
              <a:gd name="connsiteY7-54" fmla="*/ 5133346 h 5133346"/>
              <a:gd name="connsiteX8-55" fmla="*/ 244787 w 2366010"/>
              <a:gd name="connsiteY8-56" fmla="*/ 5133346 h 5133346"/>
              <a:gd name="connsiteX9-57" fmla="*/ 0 w 2366010"/>
              <a:gd name="connsiteY9-58" fmla="*/ 4888559 h 5133346"/>
              <a:gd name="connsiteX10" fmla="*/ 0 w 2366010"/>
              <a:gd name="connsiteY10" fmla="*/ 253683 h 5133346"/>
              <a:gd name="connsiteX0-59" fmla="*/ 0 w 2366010"/>
              <a:gd name="connsiteY0-60" fmla="*/ 253683 h 5133346"/>
              <a:gd name="connsiteX1-61" fmla="*/ 244787 w 2366010"/>
              <a:gd name="connsiteY1-62" fmla="*/ 8896 h 5133346"/>
              <a:gd name="connsiteX2-63" fmla="*/ 502920 w 2366010"/>
              <a:gd name="connsiteY2-64" fmla="*/ 50807 h 5133346"/>
              <a:gd name="connsiteX3-65" fmla="*/ 659130 w 2366010"/>
              <a:gd name="connsiteY3-66" fmla="*/ 195586 h 5133346"/>
              <a:gd name="connsiteX4-67" fmla="*/ 2121223 w 2366010"/>
              <a:gd name="connsiteY4-68" fmla="*/ 8896 h 5133346"/>
              <a:gd name="connsiteX5-69" fmla="*/ 2366010 w 2366010"/>
              <a:gd name="connsiteY5-70" fmla="*/ 253683 h 5133346"/>
              <a:gd name="connsiteX6-71" fmla="*/ 2366010 w 2366010"/>
              <a:gd name="connsiteY6-72" fmla="*/ 4888559 h 5133346"/>
              <a:gd name="connsiteX7-73" fmla="*/ 2121223 w 2366010"/>
              <a:gd name="connsiteY7-74" fmla="*/ 5133346 h 5133346"/>
              <a:gd name="connsiteX8-75" fmla="*/ 244787 w 2366010"/>
              <a:gd name="connsiteY8-76" fmla="*/ 5133346 h 5133346"/>
              <a:gd name="connsiteX9-77" fmla="*/ 0 w 2366010"/>
              <a:gd name="connsiteY9-78" fmla="*/ 4888559 h 5133346"/>
              <a:gd name="connsiteX10-79" fmla="*/ 0 w 2366010"/>
              <a:gd name="connsiteY10-80" fmla="*/ 253683 h 5133346"/>
              <a:gd name="connsiteX0-81" fmla="*/ 0 w 2366010"/>
              <a:gd name="connsiteY0-82" fmla="*/ 253683 h 5133346"/>
              <a:gd name="connsiteX1-83" fmla="*/ 244787 w 2366010"/>
              <a:gd name="connsiteY1-84" fmla="*/ 8896 h 5133346"/>
              <a:gd name="connsiteX2-85" fmla="*/ 502920 w 2366010"/>
              <a:gd name="connsiteY2-86" fmla="*/ 50807 h 5133346"/>
              <a:gd name="connsiteX3-87" fmla="*/ 735330 w 2366010"/>
              <a:gd name="connsiteY3-88" fmla="*/ 195586 h 5133346"/>
              <a:gd name="connsiteX4-89" fmla="*/ 2121223 w 2366010"/>
              <a:gd name="connsiteY4-90" fmla="*/ 8896 h 5133346"/>
              <a:gd name="connsiteX5-91" fmla="*/ 2366010 w 2366010"/>
              <a:gd name="connsiteY5-92" fmla="*/ 253683 h 5133346"/>
              <a:gd name="connsiteX6-93" fmla="*/ 2366010 w 2366010"/>
              <a:gd name="connsiteY6-94" fmla="*/ 4888559 h 5133346"/>
              <a:gd name="connsiteX7-95" fmla="*/ 2121223 w 2366010"/>
              <a:gd name="connsiteY7-96" fmla="*/ 5133346 h 5133346"/>
              <a:gd name="connsiteX8-97" fmla="*/ 244787 w 2366010"/>
              <a:gd name="connsiteY8-98" fmla="*/ 5133346 h 5133346"/>
              <a:gd name="connsiteX9-99" fmla="*/ 0 w 2366010"/>
              <a:gd name="connsiteY9-100" fmla="*/ 4888559 h 5133346"/>
              <a:gd name="connsiteX10-101" fmla="*/ 0 w 2366010"/>
              <a:gd name="connsiteY10-102" fmla="*/ 253683 h 5133346"/>
              <a:gd name="connsiteX0-103" fmla="*/ 0 w 2366010"/>
              <a:gd name="connsiteY0-104" fmla="*/ 259704 h 5139367"/>
              <a:gd name="connsiteX1-105" fmla="*/ 244787 w 2366010"/>
              <a:gd name="connsiteY1-106" fmla="*/ 14917 h 5139367"/>
              <a:gd name="connsiteX2-107" fmla="*/ 499110 w 2366010"/>
              <a:gd name="connsiteY2-108" fmla="*/ 30158 h 5139367"/>
              <a:gd name="connsiteX3-109" fmla="*/ 735330 w 2366010"/>
              <a:gd name="connsiteY3-110" fmla="*/ 201607 h 5139367"/>
              <a:gd name="connsiteX4-111" fmla="*/ 2121223 w 2366010"/>
              <a:gd name="connsiteY4-112" fmla="*/ 14917 h 5139367"/>
              <a:gd name="connsiteX5-113" fmla="*/ 2366010 w 2366010"/>
              <a:gd name="connsiteY5-114" fmla="*/ 259704 h 5139367"/>
              <a:gd name="connsiteX6-115" fmla="*/ 2366010 w 2366010"/>
              <a:gd name="connsiteY6-116" fmla="*/ 4894580 h 5139367"/>
              <a:gd name="connsiteX7-117" fmla="*/ 2121223 w 2366010"/>
              <a:gd name="connsiteY7-118" fmla="*/ 5139367 h 5139367"/>
              <a:gd name="connsiteX8-119" fmla="*/ 244787 w 2366010"/>
              <a:gd name="connsiteY8-120" fmla="*/ 5139367 h 5139367"/>
              <a:gd name="connsiteX9-121" fmla="*/ 0 w 2366010"/>
              <a:gd name="connsiteY9-122" fmla="*/ 4894580 h 5139367"/>
              <a:gd name="connsiteX10-123" fmla="*/ 0 w 2366010"/>
              <a:gd name="connsiteY10-124" fmla="*/ 259704 h 5139367"/>
              <a:gd name="connsiteX0-125" fmla="*/ 0 w 2366010"/>
              <a:gd name="connsiteY0-126" fmla="*/ 255334 h 5134997"/>
              <a:gd name="connsiteX1-127" fmla="*/ 244787 w 2366010"/>
              <a:gd name="connsiteY1-128" fmla="*/ 10547 h 5134997"/>
              <a:gd name="connsiteX2-129" fmla="*/ 499110 w 2366010"/>
              <a:gd name="connsiteY2-130" fmla="*/ 25788 h 5134997"/>
              <a:gd name="connsiteX3-131" fmla="*/ 735330 w 2366010"/>
              <a:gd name="connsiteY3-132" fmla="*/ 197237 h 5134997"/>
              <a:gd name="connsiteX4-133" fmla="*/ 2121223 w 2366010"/>
              <a:gd name="connsiteY4-134" fmla="*/ 10547 h 5134997"/>
              <a:gd name="connsiteX5-135" fmla="*/ 2366010 w 2366010"/>
              <a:gd name="connsiteY5-136" fmla="*/ 255334 h 5134997"/>
              <a:gd name="connsiteX6-137" fmla="*/ 2366010 w 2366010"/>
              <a:gd name="connsiteY6-138" fmla="*/ 4890210 h 5134997"/>
              <a:gd name="connsiteX7-139" fmla="*/ 2121223 w 2366010"/>
              <a:gd name="connsiteY7-140" fmla="*/ 5134997 h 5134997"/>
              <a:gd name="connsiteX8-141" fmla="*/ 244787 w 2366010"/>
              <a:gd name="connsiteY8-142" fmla="*/ 5134997 h 5134997"/>
              <a:gd name="connsiteX9-143" fmla="*/ 0 w 2366010"/>
              <a:gd name="connsiteY9-144" fmla="*/ 4890210 h 5134997"/>
              <a:gd name="connsiteX10-145" fmla="*/ 0 w 2366010"/>
              <a:gd name="connsiteY10-146" fmla="*/ 255334 h 5134997"/>
              <a:gd name="connsiteX0-147" fmla="*/ 0 w 2366010"/>
              <a:gd name="connsiteY0-148" fmla="*/ 255334 h 5134997"/>
              <a:gd name="connsiteX1-149" fmla="*/ 244787 w 2366010"/>
              <a:gd name="connsiteY1-150" fmla="*/ 10547 h 5134997"/>
              <a:gd name="connsiteX2-151" fmla="*/ 499110 w 2366010"/>
              <a:gd name="connsiteY2-152" fmla="*/ 25788 h 5134997"/>
              <a:gd name="connsiteX3-153" fmla="*/ 731520 w 2366010"/>
              <a:gd name="connsiteY3-154" fmla="*/ 193427 h 5134997"/>
              <a:gd name="connsiteX4-155" fmla="*/ 2121223 w 2366010"/>
              <a:gd name="connsiteY4-156" fmla="*/ 10547 h 5134997"/>
              <a:gd name="connsiteX5-157" fmla="*/ 2366010 w 2366010"/>
              <a:gd name="connsiteY5-158" fmla="*/ 255334 h 5134997"/>
              <a:gd name="connsiteX6-159" fmla="*/ 2366010 w 2366010"/>
              <a:gd name="connsiteY6-160" fmla="*/ 4890210 h 5134997"/>
              <a:gd name="connsiteX7-161" fmla="*/ 2121223 w 2366010"/>
              <a:gd name="connsiteY7-162" fmla="*/ 5134997 h 5134997"/>
              <a:gd name="connsiteX8-163" fmla="*/ 244787 w 2366010"/>
              <a:gd name="connsiteY8-164" fmla="*/ 5134997 h 5134997"/>
              <a:gd name="connsiteX9-165" fmla="*/ 0 w 2366010"/>
              <a:gd name="connsiteY9-166" fmla="*/ 4890210 h 5134997"/>
              <a:gd name="connsiteX10-167" fmla="*/ 0 w 2366010"/>
              <a:gd name="connsiteY10-168" fmla="*/ 255334 h 5134997"/>
              <a:gd name="connsiteX0-169" fmla="*/ 0 w 2366010"/>
              <a:gd name="connsiteY0-170" fmla="*/ 258273 h 5137936"/>
              <a:gd name="connsiteX1-171" fmla="*/ 244787 w 2366010"/>
              <a:gd name="connsiteY1-172" fmla="*/ 13486 h 5137936"/>
              <a:gd name="connsiteX2-173" fmla="*/ 510540 w 2366010"/>
              <a:gd name="connsiteY2-174" fmla="*/ 17297 h 5137936"/>
              <a:gd name="connsiteX3-175" fmla="*/ 731520 w 2366010"/>
              <a:gd name="connsiteY3-176" fmla="*/ 196366 h 5137936"/>
              <a:gd name="connsiteX4-177" fmla="*/ 2121223 w 2366010"/>
              <a:gd name="connsiteY4-178" fmla="*/ 13486 h 5137936"/>
              <a:gd name="connsiteX5-179" fmla="*/ 2366010 w 2366010"/>
              <a:gd name="connsiteY5-180" fmla="*/ 258273 h 5137936"/>
              <a:gd name="connsiteX6-181" fmla="*/ 2366010 w 2366010"/>
              <a:gd name="connsiteY6-182" fmla="*/ 4893149 h 5137936"/>
              <a:gd name="connsiteX7-183" fmla="*/ 2121223 w 2366010"/>
              <a:gd name="connsiteY7-184" fmla="*/ 5137936 h 5137936"/>
              <a:gd name="connsiteX8-185" fmla="*/ 244787 w 2366010"/>
              <a:gd name="connsiteY8-186" fmla="*/ 5137936 h 5137936"/>
              <a:gd name="connsiteX9-187" fmla="*/ 0 w 2366010"/>
              <a:gd name="connsiteY9-188" fmla="*/ 4893149 h 5137936"/>
              <a:gd name="connsiteX10-189" fmla="*/ 0 w 2366010"/>
              <a:gd name="connsiteY10-190" fmla="*/ 258273 h 5137936"/>
              <a:gd name="connsiteX0-191" fmla="*/ 0 w 2366010"/>
              <a:gd name="connsiteY0-192" fmla="*/ 258273 h 5137936"/>
              <a:gd name="connsiteX1-193" fmla="*/ 244787 w 2366010"/>
              <a:gd name="connsiteY1-194" fmla="*/ 13486 h 5137936"/>
              <a:gd name="connsiteX2-195" fmla="*/ 510540 w 2366010"/>
              <a:gd name="connsiteY2-196" fmla="*/ 17297 h 5137936"/>
              <a:gd name="connsiteX3-197" fmla="*/ 731520 w 2366010"/>
              <a:gd name="connsiteY3-198" fmla="*/ 196366 h 5137936"/>
              <a:gd name="connsiteX4-199" fmla="*/ 2121223 w 2366010"/>
              <a:gd name="connsiteY4-200" fmla="*/ 13486 h 5137936"/>
              <a:gd name="connsiteX5-201" fmla="*/ 2366010 w 2366010"/>
              <a:gd name="connsiteY5-202" fmla="*/ 258273 h 5137936"/>
              <a:gd name="connsiteX6-203" fmla="*/ 2366010 w 2366010"/>
              <a:gd name="connsiteY6-204" fmla="*/ 4893149 h 5137936"/>
              <a:gd name="connsiteX7-205" fmla="*/ 2121223 w 2366010"/>
              <a:gd name="connsiteY7-206" fmla="*/ 5137936 h 5137936"/>
              <a:gd name="connsiteX8-207" fmla="*/ 244787 w 2366010"/>
              <a:gd name="connsiteY8-208" fmla="*/ 5137936 h 5137936"/>
              <a:gd name="connsiteX9-209" fmla="*/ 0 w 2366010"/>
              <a:gd name="connsiteY9-210" fmla="*/ 4893149 h 5137936"/>
              <a:gd name="connsiteX10-211" fmla="*/ 0 w 2366010"/>
              <a:gd name="connsiteY10-212" fmla="*/ 258273 h 5137936"/>
              <a:gd name="connsiteX0-213" fmla="*/ 0 w 2366010"/>
              <a:gd name="connsiteY0-214" fmla="*/ 258273 h 5137936"/>
              <a:gd name="connsiteX1-215" fmla="*/ 244787 w 2366010"/>
              <a:gd name="connsiteY1-216" fmla="*/ 13486 h 5137936"/>
              <a:gd name="connsiteX2-217" fmla="*/ 510540 w 2366010"/>
              <a:gd name="connsiteY2-218" fmla="*/ 17297 h 5137936"/>
              <a:gd name="connsiteX3-219" fmla="*/ 739140 w 2366010"/>
              <a:gd name="connsiteY3-220" fmla="*/ 196366 h 5137936"/>
              <a:gd name="connsiteX4-221" fmla="*/ 2121223 w 2366010"/>
              <a:gd name="connsiteY4-222" fmla="*/ 13486 h 5137936"/>
              <a:gd name="connsiteX5-223" fmla="*/ 2366010 w 2366010"/>
              <a:gd name="connsiteY5-224" fmla="*/ 258273 h 5137936"/>
              <a:gd name="connsiteX6-225" fmla="*/ 2366010 w 2366010"/>
              <a:gd name="connsiteY6-226" fmla="*/ 4893149 h 5137936"/>
              <a:gd name="connsiteX7-227" fmla="*/ 2121223 w 2366010"/>
              <a:gd name="connsiteY7-228" fmla="*/ 5137936 h 5137936"/>
              <a:gd name="connsiteX8-229" fmla="*/ 244787 w 2366010"/>
              <a:gd name="connsiteY8-230" fmla="*/ 5137936 h 5137936"/>
              <a:gd name="connsiteX9-231" fmla="*/ 0 w 2366010"/>
              <a:gd name="connsiteY9-232" fmla="*/ 4893149 h 5137936"/>
              <a:gd name="connsiteX10-233" fmla="*/ 0 w 2366010"/>
              <a:gd name="connsiteY10-234" fmla="*/ 258273 h 5137936"/>
              <a:gd name="connsiteX0-235" fmla="*/ 0 w 2366010"/>
              <a:gd name="connsiteY0-236" fmla="*/ 258273 h 5137936"/>
              <a:gd name="connsiteX1-237" fmla="*/ 244787 w 2366010"/>
              <a:gd name="connsiteY1-238" fmla="*/ 13486 h 5137936"/>
              <a:gd name="connsiteX2-239" fmla="*/ 510540 w 2366010"/>
              <a:gd name="connsiteY2-240" fmla="*/ 17297 h 5137936"/>
              <a:gd name="connsiteX3-241" fmla="*/ 739140 w 2366010"/>
              <a:gd name="connsiteY3-242" fmla="*/ 196366 h 5137936"/>
              <a:gd name="connsiteX4-243" fmla="*/ 2121223 w 2366010"/>
              <a:gd name="connsiteY4-244" fmla="*/ 13486 h 5137936"/>
              <a:gd name="connsiteX5-245" fmla="*/ 2366010 w 2366010"/>
              <a:gd name="connsiteY5-246" fmla="*/ 258273 h 5137936"/>
              <a:gd name="connsiteX6-247" fmla="*/ 2366010 w 2366010"/>
              <a:gd name="connsiteY6-248" fmla="*/ 4893149 h 5137936"/>
              <a:gd name="connsiteX7-249" fmla="*/ 2121223 w 2366010"/>
              <a:gd name="connsiteY7-250" fmla="*/ 5137936 h 5137936"/>
              <a:gd name="connsiteX8-251" fmla="*/ 244787 w 2366010"/>
              <a:gd name="connsiteY8-252" fmla="*/ 5137936 h 5137936"/>
              <a:gd name="connsiteX9-253" fmla="*/ 0 w 2366010"/>
              <a:gd name="connsiteY9-254" fmla="*/ 4893149 h 5137936"/>
              <a:gd name="connsiteX10-255" fmla="*/ 0 w 2366010"/>
              <a:gd name="connsiteY10-256" fmla="*/ 258273 h 5137936"/>
              <a:gd name="connsiteX0-257" fmla="*/ 0 w 2366010"/>
              <a:gd name="connsiteY0-258" fmla="*/ 251685 h 5131348"/>
              <a:gd name="connsiteX1-259" fmla="*/ 244787 w 2366010"/>
              <a:gd name="connsiteY1-260" fmla="*/ 6898 h 5131348"/>
              <a:gd name="connsiteX2-261" fmla="*/ 510540 w 2366010"/>
              <a:gd name="connsiteY2-262" fmla="*/ 10709 h 5131348"/>
              <a:gd name="connsiteX3-263" fmla="*/ 739140 w 2366010"/>
              <a:gd name="connsiteY3-264" fmla="*/ 189778 h 5131348"/>
              <a:gd name="connsiteX4-265" fmla="*/ 2121223 w 2366010"/>
              <a:gd name="connsiteY4-266" fmla="*/ 6898 h 5131348"/>
              <a:gd name="connsiteX5-267" fmla="*/ 2366010 w 2366010"/>
              <a:gd name="connsiteY5-268" fmla="*/ 251685 h 5131348"/>
              <a:gd name="connsiteX6-269" fmla="*/ 2366010 w 2366010"/>
              <a:gd name="connsiteY6-270" fmla="*/ 4886561 h 5131348"/>
              <a:gd name="connsiteX7-271" fmla="*/ 2121223 w 2366010"/>
              <a:gd name="connsiteY7-272" fmla="*/ 5131348 h 5131348"/>
              <a:gd name="connsiteX8-273" fmla="*/ 244787 w 2366010"/>
              <a:gd name="connsiteY8-274" fmla="*/ 5131348 h 5131348"/>
              <a:gd name="connsiteX9-275" fmla="*/ 0 w 2366010"/>
              <a:gd name="connsiteY9-276" fmla="*/ 4886561 h 5131348"/>
              <a:gd name="connsiteX10-277" fmla="*/ 0 w 2366010"/>
              <a:gd name="connsiteY10-278" fmla="*/ 251685 h 5131348"/>
              <a:gd name="connsiteX0-279" fmla="*/ 0 w 2366010"/>
              <a:gd name="connsiteY0-280" fmla="*/ 251685 h 5131348"/>
              <a:gd name="connsiteX1-281" fmla="*/ 244787 w 2366010"/>
              <a:gd name="connsiteY1-282" fmla="*/ 6898 h 5131348"/>
              <a:gd name="connsiteX2-283" fmla="*/ 510540 w 2366010"/>
              <a:gd name="connsiteY2-284" fmla="*/ 10709 h 5131348"/>
              <a:gd name="connsiteX3-285" fmla="*/ 727710 w 2366010"/>
              <a:gd name="connsiteY3-286" fmla="*/ 189778 h 5131348"/>
              <a:gd name="connsiteX4-287" fmla="*/ 2121223 w 2366010"/>
              <a:gd name="connsiteY4-288" fmla="*/ 6898 h 5131348"/>
              <a:gd name="connsiteX5-289" fmla="*/ 2366010 w 2366010"/>
              <a:gd name="connsiteY5-290" fmla="*/ 251685 h 5131348"/>
              <a:gd name="connsiteX6-291" fmla="*/ 2366010 w 2366010"/>
              <a:gd name="connsiteY6-292" fmla="*/ 4886561 h 5131348"/>
              <a:gd name="connsiteX7-293" fmla="*/ 2121223 w 2366010"/>
              <a:gd name="connsiteY7-294" fmla="*/ 5131348 h 5131348"/>
              <a:gd name="connsiteX8-295" fmla="*/ 244787 w 2366010"/>
              <a:gd name="connsiteY8-296" fmla="*/ 5131348 h 5131348"/>
              <a:gd name="connsiteX9-297" fmla="*/ 0 w 2366010"/>
              <a:gd name="connsiteY9-298" fmla="*/ 4886561 h 5131348"/>
              <a:gd name="connsiteX10-299" fmla="*/ 0 w 2366010"/>
              <a:gd name="connsiteY10-300" fmla="*/ 251685 h 5131348"/>
              <a:gd name="connsiteX0-301" fmla="*/ 0 w 2366010"/>
              <a:gd name="connsiteY0-302" fmla="*/ 255624 h 5135287"/>
              <a:gd name="connsiteX1-303" fmla="*/ 244787 w 2366010"/>
              <a:gd name="connsiteY1-304" fmla="*/ 10837 h 5135287"/>
              <a:gd name="connsiteX2-305" fmla="*/ 520700 w 2366010"/>
              <a:gd name="connsiteY2-306" fmla="*/ 7028 h 5135287"/>
              <a:gd name="connsiteX3-307" fmla="*/ 727710 w 2366010"/>
              <a:gd name="connsiteY3-308" fmla="*/ 193717 h 5135287"/>
              <a:gd name="connsiteX4-309" fmla="*/ 2121223 w 2366010"/>
              <a:gd name="connsiteY4-310" fmla="*/ 10837 h 5135287"/>
              <a:gd name="connsiteX5-311" fmla="*/ 2366010 w 2366010"/>
              <a:gd name="connsiteY5-312" fmla="*/ 255624 h 5135287"/>
              <a:gd name="connsiteX6-313" fmla="*/ 2366010 w 2366010"/>
              <a:gd name="connsiteY6-314" fmla="*/ 4890500 h 5135287"/>
              <a:gd name="connsiteX7-315" fmla="*/ 2121223 w 2366010"/>
              <a:gd name="connsiteY7-316" fmla="*/ 5135287 h 5135287"/>
              <a:gd name="connsiteX8-317" fmla="*/ 244787 w 2366010"/>
              <a:gd name="connsiteY8-318" fmla="*/ 5135287 h 5135287"/>
              <a:gd name="connsiteX9-319" fmla="*/ 0 w 2366010"/>
              <a:gd name="connsiteY9-320" fmla="*/ 4890500 h 5135287"/>
              <a:gd name="connsiteX10-321" fmla="*/ 0 w 2366010"/>
              <a:gd name="connsiteY10-322" fmla="*/ 255624 h 5135287"/>
              <a:gd name="connsiteX0-323" fmla="*/ 0 w 2366010"/>
              <a:gd name="connsiteY0-324" fmla="*/ 256647 h 5136310"/>
              <a:gd name="connsiteX1-325" fmla="*/ 237167 w 2366010"/>
              <a:gd name="connsiteY1-326" fmla="*/ 9320 h 5136310"/>
              <a:gd name="connsiteX2-327" fmla="*/ 520700 w 2366010"/>
              <a:gd name="connsiteY2-328" fmla="*/ 8051 h 5136310"/>
              <a:gd name="connsiteX3-329" fmla="*/ 727710 w 2366010"/>
              <a:gd name="connsiteY3-330" fmla="*/ 194740 h 5136310"/>
              <a:gd name="connsiteX4-331" fmla="*/ 2121223 w 2366010"/>
              <a:gd name="connsiteY4-332" fmla="*/ 11860 h 5136310"/>
              <a:gd name="connsiteX5-333" fmla="*/ 2366010 w 2366010"/>
              <a:gd name="connsiteY5-334" fmla="*/ 256647 h 5136310"/>
              <a:gd name="connsiteX6-335" fmla="*/ 2366010 w 2366010"/>
              <a:gd name="connsiteY6-336" fmla="*/ 4891523 h 5136310"/>
              <a:gd name="connsiteX7-337" fmla="*/ 2121223 w 2366010"/>
              <a:gd name="connsiteY7-338" fmla="*/ 5136310 h 5136310"/>
              <a:gd name="connsiteX8-339" fmla="*/ 244787 w 2366010"/>
              <a:gd name="connsiteY8-340" fmla="*/ 5136310 h 5136310"/>
              <a:gd name="connsiteX9-341" fmla="*/ 0 w 2366010"/>
              <a:gd name="connsiteY9-342" fmla="*/ 4891523 h 5136310"/>
              <a:gd name="connsiteX10-343" fmla="*/ 0 w 2366010"/>
              <a:gd name="connsiteY10-344" fmla="*/ 256647 h 5136310"/>
              <a:gd name="connsiteX0-345" fmla="*/ 0 w 2366010"/>
              <a:gd name="connsiteY0-346" fmla="*/ 256647 h 5136310"/>
              <a:gd name="connsiteX1-347" fmla="*/ 237167 w 2366010"/>
              <a:gd name="connsiteY1-348" fmla="*/ 9320 h 5136310"/>
              <a:gd name="connsiteX2-349" fmla="*/ 520700 w 2366010"/>
              <a:gd name="connsiteY2-350" fmla="*/ 8051 h 5136310"/>
              <a:gd name="connsiteX3-351" fmla="*/ 727710 w 2366010"/>
              <a:gd name="connsiteY3-352" fmla="*/ 194740 h 5136310"/>
              <a:gd name="connsiteX4-353" fmla="*/ 2121223 w 2366010"/>
              <a:gd name="connsiteY4-354" fmla="*/ 11860 h 5136310"/>
              <a:gd name="connsiteX5-355" fmla="*/ 2366010 w 2366010"/>
              <a:gd name="connsiteY5-356" fmla="*/ 256647 h 5136310"/>
              <a:gd name="connsiteX6-357" fmla="*/ 2366010 w 2366010"/>
              <a:gd name="connsiteY6-358" fmla="*/ 4891523 h 5136310"/>
              <a:gd name="connsiteX7-359" fmla="*/ 2121223 w 2366010"/>
              <a:gd name="connsiteY7-360" fmla="*/ 5136310 h 5136310"/>
              <a:gd name="connsiteX8-361" fmla="*/ 244787 w 2366010"/>
              <a:gd name="connsiteY8-362" fmla="*/ 5136310 h 5136310"/>
              <a:gd name="connsiteX9-363" fmla="*/ 0 w 2366010"/>
              <a:gd name="connsiteY9-364" fmla="*/ 4891523 h 5136310"/>
              <a:gd name="connsiteX10-365" fmla="*/ 0 w 2366010"/>
              <a:gd name="connsiteY10-366" fmla="*/ 256647 h 5136310"/>
              <a:gd name="connsiteX0-367" fmla="*/ 0 w 2366010"/>
              <a:gd name="connsiteY0-368" fmla="*/ 256647 h 5136310"/>
              <a:gd name="connsiteX1-369" fmla="*/ 237167 w 2366010"/>
              <a:gd name="connsiteY1-370" fmla="*/ 9320 h 5136310"/>
              <a:gd name="connsiteX2-371" fmla="*/ 520700 w 2366010"/>
              <a:gd name="connsiteY2-372" fmla="*/ 8051 h 5136310"/>
              <a:gd name="connsiteX3-373" fmla="*/ 727710 w 2366010"/>
              <a:gd name="connsiteY3-374" fmla="*/ 194740 h 5136310"/>
              <a:gd name="connsiteX4-375" fmla="*/ 1323813 w 2366010"/>
              <a:gd name="connsiteY4-376" fmla="*/ 196013 h 5136310"/>
              <a:gd name="connsiteX5-377" fmla="*/ 2121223 w 2366010"/>
              <a:gd name="connsiteY5-378" fmla="*/ 11860 h 5136310"/>
              <a:gd name="connsiteX6-379" fmla="*/ 2366010 w 2366010"/>
              <a:gd name="connsiteY6-380" fmla="*/ 256647 h 5136310"/>
              <a:gd name="connsiteX7-381" fmla="*/ 2366010 w 2366010"/>
              <a:gd name="connsiteY7-382" fmla="*/ 4891523 h 5136310"/>
              <a:gd name="connsiteX8-383" fmla="*/ 2121223 w 2366010"/>
              <a:gd name="connsiteY8-384" fmla="*/ 5136310 h 5136310"/>
              <a:gd name="connsiteX9-385" fmla="*/ 244787 w 2366010"/>
              <a:gd name="connsiteY9-386" fmla="*/ 5136310 h 5136310"/>
              <a:gd name="connsiteX10-387" fmla="*/ 0 w 2366010"/>
              <a:gd name="connsiteY10-388" fmla="*/ 4891523 h 5136310"/>
              <a:gd name="connsiteX11" fmla="*/ 0 w 2366010"/>
              <a:gd name="connsiteY11" fmla="*/ 256647 h 5136310"/>
              <a:gd name="connsiteX0-389" fmla="*/ 0 w 2366010"/>
              <a:gd name="connsiteY0-390" fmla="*/ 256647 h 5136310"/>
              <a:gd name="connsiteX1-391" fmla="*/ 237167 w 2366010"/>
              <a:gd name="connsiteY1-392" fmla="*/ 9320 h 5136310"/>
              <a:gd name="connsiteX2-393" fmla="*/ 520700 w 2366010"/>
              <a:gd name="connsiteY2-394" fmla="*/ 8051 h 5136310"/>
              <a:gd name="connsiteX3-395" fmla="*/ 727710 w 2366010"/>
              <a:gd name="connsiteY3-396" fmla="*/ 194740 h 5136310"/>
              <a:gd name="connsiteX4-397" fmla="*/ 1364453 w 2366010"/>
              <a:gd name="connsiteY4-398" fmla="*/ 196013 h 5136310"/>
              <a:gd name="connsiteX5-399" fmla="*/ 2121223 w 2366010"/>
              <a:gd name="connsiteY5-400" fmla="*/ 11860 h 5136310"/>
              <a:gd name="connsiteX6-401" fmla="*/ 2366010 w 2366010"/>
              <a:gd name="connsiteY6-402" fmla="*/ 256647 h 5136310"/>
              <a:gd name="connsiteX7-403" fmla="*/ 2366010 w 2366010"/>
              <a:gd name="connsiteY7-404" fmla="*/ 4891523 h 5136310"/>
              <a:gd name="connsiteX8-405" fmla="*/ 2121223 w 2366010"/>
              <a:gd name="connsiteY8-406" fmla="*/ 5136310 h 5136310"/>
              <a:gd name="connsiteX9-407" fmla="*/ 244787 w 2366010"/>
              <a:gd name="connsiteY9-408" fmla="*/ 5136310 h 5136310"/>
              <a:gd name="connsiteX10-409" fmla="*/ 0 w 2366010"/>
              <a:gd name="connsiteY10-410" fmla="*/ 4891523 h 5136310"/>
              <a:gd name="connsiteX11-411" fmla="*/ 0 w 2366010"/>
              <a:gd name="connsiteY11-412" fmla="*/ 256647 h 5136310"/>
              <a:gd name="connsiteX0-413" fmla="*/ 0 w 2366010"/>
              <a:gd name="connsiteY0-414" fmla="*/ 256647 h 5136310"/>
              <a:gd name="connsiteX1-415" fmla="*/ 237167 w 2366010"/>
              <a:gd name="connsiteY1-416" fmla="*/ 9320 h 5136310"/>
              <a:gd name="connsiteX2-417" fmla="*/ 520700 w 2366010"/>
              <a:gd name="connsiteY2-418" fmla="*/ 8051 h 5136310"/>
              <a:gd name="connsiteX3-419" fmla="*/ 727710 w 2366010"/>
              <a:gd name="connsiteY3-420" fmla="*/ 194740 h 5136310"/>
              <a:gd name="connsiteX4-421" fmla="*/ 1364453 w 2366010"/>
              <a:gd name="connsiteY4-422" fmla="*/ 196013 h 5136310"/>
              <a:gd name="connsiteX5-423" fmla="*/ 2121223 w 2366010"/>
              <a:gd name="connsiteY5-424" fmla="*/ 11860 h 5136310"/>
              <a:gd name="connsiteX6-425" fmla="*/ 2366010 w 2366010"/>
              <a:gd name="connsiteY6-426" fmla="*/ 256647 h 5136310"/>
              <a:gd name="connsiteX7-427" fmla="*/ 2366010 w 2366010"/>
              <a:gd name="connsiteY7-428" fmla="*/ 4891523 h 5136310"/>
              <a:gd name="connsiteX8-429" fmla="*/ 2121223 w 2366010"/>
              <a:gd name="connsiteY8-430" fmla="*/ 5136310 h 5136310"/>
              <a:gd name="connsiteX9-431" fmla="*/ 244787 w 2366010"/>
              <a:gd name="connsiteY9-432" fmla="*/ 5136310 h 5136310"/>
              <a:gd name="connsiteX10-433" fmla="*/ 0 w 2366010"/>
              <a:gd name="connsiteY10-434" fmla="*/ 4891523 h 5136310"/>
              <a:gd name="connsiteX11-435" fmla="*/ 0 w 2366010"/>
              <a:gd name="connsiteY11-436" fmla="*/ 256647 h 5136310"/>
              <a:gd name="connsiteX0-437" fmla="*/ 0 w 2366010"/>
              <a:gd name="connsiteY0-438" fmla="*/ 256647 h 5136310"/>
              <a:gd name="connsiteX1-439" fmla="*/ 237167 w 2366010"/>
              <a:gd name="connsiteY1-440" fmla="*/ 9320 h 5136310"/>
              <a:gd name="connsiteX2-441" fmla="*/ 520700 w 2366010"/>
              <a:gd name="connsiteY2-442" fmla="*/ 8051 h 5136310"/>
              <a:gd name="connsiteX3-443" fmla="*/ 727710 w 2366010"/>
              <a:gd name="connsiteY3-444" fmla="*/ 194740 h 5136310"/>
              <a:gd name="connsiteX4-445" fmla="*/ 1364453 w 2366010"/>
              <a:gd name="connsiteY4-446" fmla="*/ 196013 h 5136310"/>
              <a:gd name="connsiteX5-447" fmla="*/ 2121223 w 2366010"/>
              <a:gd name="connsiteY5-448" fmla="*/ 11860 h 5136310"/>
              <a:gd name="connsiteX6-449" fmla="*/ 2366010 w 2366010"/>
              <a:gd name="connsiteY6-450" fmla="*/ 256647 h 5136310"/>
              <a:gd name="connsiteX7-451" fmla="*/ 2366010 w 2366010"/>
              <a:gd name="connsiteY7-452" fmla="*/ 4891523 h 5136310"/>
              <a:gd name="connsiteX8-453" fmla="*/ 2121223 w 2366010"/>
              <a:gd name="connsiteY8-454" fmla="*/ 5136310 h 5136310"/>
              <a:gd name="connsiteX9-455" fmla="*/ 244787 w 2366010"/>
              <a:gd name="connsiteY9-456" fmla="*/ 5136310 h 5136310"/>
              <a:gd name="connsiteX10-457" fmla="*/ 0 w 2366010"/>
              <a:gd name="connsiteY10-458" fmla="*/ 4891523 h 5136310"/>
              <a:gd name="connsiteX11-459" fmla="*/ 0 w 2366010"/>
              <a:gd name="connsiteY11-460" fmla="*/ 256647 h 5136310"/>
              <a:gd name="connsiteX0-461" fmla="*/ 0 w 2366010"/>
              <a:gd name="connsiteY0-462" fmla="*/ 256647 h 5136310"/>
              <a:gd name="connsiteX1-463" fmla="*/ 237167 w 2366010"/>
              <a:gd name="connsiteY1-464" fmla="*/ 9320 h 5136310"/>
              <a:gd name="connsiteX2-465" fmla="*/ 520700 w 2366010"/>
              <a:gd name="connsiteY2-466" fmla="*/ 8051 h 5136310"/>
              <a:gd name="connsiteX3-467" fmla="*/ 727710 w 2366010"/>
              <a:gd name="connsiteY3-468" fmla="*/ 194740 h 5136310"/>
              <a:gd name="connsiteX4-469" fmla="*/ 1364453 w 2366010"/>
              <a:gd name="connsiteY4-470" fmla="*/ 196013 h 5136310"/>
              <a:gd name="connsiteX5-471" fmla="*/ 2121223 w 2366010"/>
              <a:gd name="connsiteY5-472" fmla="*/ 11860 h 5136310"/>
              <a:gd name="connsiteX6-473" fmla="*/ 2366010 w 2366010"/>
              <a:gd name="connsiteY6-474" fmla="*/ 256647 h 5136310"/>
              <a:gd name="connsiteX7-475" fmla="*/ 2366010 w 2366010"/>
              <a:gd name="connsiteY7-476" fmla="*/ 4891523 h 5136310"/>
              <a:gd name="connsiteX8-477" fmla="*/ 2121223 w 2366010"/>
              <a:gd name="connsiteY8-478" fmla="*/ 5136310 h 5136310"/>
              <a:gd name="connsiteX9-479" fmla="*/ 244787 w 2366010"/>
              <a:gd name="connsiteY9-480" fmla="*/ 5136310 h 5136310"/>
              <a:gd name="connsiteX10-481" fmla="*/ 0 w 2366010"/>
              <a:gd name="connsiteY10-482" fmla="*/ 4891523 h 5136310"/>
              <a:gd name="connsiteX11-483" fmla="*/ 0 w 2366010"/>
              <a:gd name="connsiteY11-484" fmla="*/ 256647 h 5136310"/>
              <a:gd name="connsiteX0-485" fmla="*/ 0 w 2366010"/>
              <a:gd name="connsiteY0-486" fmla="*/ 256647 h 5136310"/>
              <a:gd name="connsiteX1-487" fmla="*/ 237167 w 2366010"/>
              <a:gd name="connsiteY1-488" fmla="*/ 9320 h 5136310"/>
              <a:gd name="connsiteX2-489" fmla="*/ 520700 w 2366010"/>
              <a:gd name="connsiteY2-490" fmla="*/ 8051 h 5136310"/>
              <a:gd name="connsiteX3-491" fmla="*/ 727710 w 2366010"/>
              <a:gd name="connsiteY3-492" fmla="*/ 194740 h 5136310"/>
              <a:gd name="connsiteX4-493" fmla="*/ 1364453 w 2366010"/>
              <a:gd name="connsiteY4-494" fmla="*/ 196013 h 5136310"/>
              <a:gd name="connsiteX5-495" fmla="*/ 2121223 w 2366010"/>
              <a:gd name="connsiteY5-496" fmla="*/ 11860 h 5136310"/>
              <a:gd name="connsiteX6-497" fmla="*/ 2366010 w 2366010"/>
              <a:gd name="connsiteY6-498" fmla="*/ 256647 h 5136310"/>
              <a:gd name="connsiteX7-499" fmla="*/ 2366010 w 2366010"/>
              <a:gd name="connsiteY7-500" fmla="*/ 4891523 h 5136310"/>
              <a:gd name="connsiteX8-501" fmla="*/ 2121223 w 2366010"/>
              <a:gd name="connsiteY8-502" fmla="*/ 5136310 h 5136310"/>
              <a:gd name="connsiteX9-503" fmla="*/ 244787 w 2366010"/>
              <a:gd name="connsiteY9-504" fmla="*/ 5136310 h 5136310"/>
              <a:gd name="connsiteX10-505" fmla="*/ 0 w 2366010"/>
              <a:gd name="connsiteY10-506" fmla="*/ 4891523 h 5136310"/>
              <a:gd name="connsiteX11-507" fmla="*/ 0 w 2366010"/>
              <a:gd name="connsiteY11-508" fmla="*/ 256647 h 5136310"/>
              <a:gd name="connsiteX0-509" fmla="*/ 0 w 2366010"/>
              <a:gd name="connsiteY0-510" fmla="*/ 256647 h 5136310"/>
              <a:gd name="connsiteX1-511" fmla="*/ 237167 w 2366010"/>
              <a:gd name="connsiteY1-512" fmla="*/ 9320 h 5136310"/>
              <a:gd name="connsiteX2-513" fmla="*/ 520700 w 2366010"/>
              <a:gd name="connsiteY2-514" fmla="*/ 8051 h 5136310"/>
              <a:gd name="connsiteX3-515" fmla="*/ 727710 w 2366010"/>
              <a:gd name="connsiteY3-516" fmla="*/ 194740 h 5136310"/>
              <a:gd name="connsiteX4-517" fmla="*/ 1364453 w 2366010"/>
              <a:gd name="connsiteY4-518" fmla="*/ 196013 h 5136310"/>
              <a:gd name="connsiteX5-519" fmla="*/ 2121223 w 2366010"/>
              <a:gd name="connsiteY5-520" fmla="*/ 11860 h 5136310"/>
              <a:gd name="connsiteX6-521" fmla="*/ 2366010 w 2366010"/>
              <a:gd name="connsiteY6-522" fmla="*/ 256647 h 5136310"/>
              <a:gd name="connsiteX7-523" fmla="*/ 2366010 w 2366010"/>
              <a:gd name="connsiteY7-524" fmla="*/ 4891523 h 5136310"/>
              <a:gd name="connsiteX8-525" fmla="*/ 2121223 w 2366010"/>
              <a:gd name="connsiteY8-526" fmla="*/ 5136310 h 5136310"/>
              <a:gd name="connsiteX9-527" fmla="*/ 244787 w 2366010"/>
              <a:gd name="connsiteY9-528" fmla="*/ 5136310 h 5136310"/>
              <a:gd name="connsiteX10-529" fmla="*/ 0 w 2366010"/>
              <a:gd name="connsiteY10-530" fmla="*/ 4891523 h 5136310"/>
              <a:gd name="connsiteX11-531" fmla="*/ 0 w 2366010"/>
              <a:gd name="connsiteY11-532" fmla="*/ 256647 h 5136310"/>
              <a:gd name="connsiteX0-533" fmla="*/ 0 w 2366010"/>
              <a:gd name="connsiteY0-534" fmla="*/ 256647 h 5136310"/>
              <a:gd name="connsiteX1-535" fmla="*/ 237167 w 2366010"/>
              <a:gd name="connsiteY1-536" fmla="*/ 9320 h 5136310"/>
              <a:gd name="connsiteX2-537" fmla="*/ 520700 w 2366010"/>
              <a:gd name="connsiteY2-538" fmla="*/ 8051 h 5136310"/>
              <a:gd name="connsiteX3-539" fmla="*/ 727710 w 2366010"/>
              <a:gd name="connsiteY3-540" fmla="*/ 194740 h 5136310"/>
              <a:gd name="connsiteX4-541" fmla="*/ 1364453 w 2366010"/>
              <a:gd name="connsiteY4-542" fmla="*/ 196013 h 5136310"/>
              <a:gd name="connsiteX5-543" fmla="*/ 1758153 w 2366010"/>
              <a:gd name="connsiteY5-544" fmla="*/ 137593 h 5136310"/>
              <a:gd name="connsiteX6-545" fmla="*/ 2121223 w 2366010"/>
              <a:gd name="connsiteY6-546" fmla="*/ 11860 h 5136310"/>
              <a:gd name="connsiteX7-547" fmla="*/ 2366010 w 2366010"/>
              <a:gd name="connsiteY7-548" fmla="*/ 256647 h 5136310"/>
              <a:gd name="connsiteX8-549" fmla="*/ 2366010 w 2366010"/>
              <a:gd name="connsiteY8-550" fmla="*/ 4891523 h 5136310"/>
              <a:gd name="connsiteX9-551" fmla="*/ 2121223 w 2366010"/>
              <a:gd name="connsiteY9-552" fmla="*/ 5136310 h 5136310"/>
              <a:gd name="connsiteX10-553" fmla="*/ 244787 w 2366010"/>
              <a:gd name="connsiteY10-554" fmla="*/ 5136310 h 5136310"/>
              <a:gd name="connsiteX11-555" fmla="*/ 0 w 2366010"/>
              <a:gd name="connsiteY11-556" fmla="*/ 4891523 h 5136310"/>
              <a:gd name="connsiteX12" fmla="*/ 0 w 2366010"/>
              <a:gd name="connsiteY12" fmla="*/ 256647 h 5136310"/>
              <a:gd name="connsiteX0-557" fmla="*/ 0 w 2366010"/>
              <a:gd name="connsiteY0-558" fmla="*/ 256647 h 5136310"/>
              <a:gd name="connsiteX1-559" fmla="*/ 237167 w 2366010"/>
              <a:gd name="connsiteY1-560" fmla="*/ 9320 h 5136310"/>
              <a:gd name="connsiteX2-561" fmla="*/ 520700 w 2366010"/>
              <a:gd name="connsiteY2-562" fmla="*/ 8051 h 5136310"/>
              <a:gd name="connsiteX3-563" fmla="*/ 727710 w 2366010"/>
              <a:gd name="connsiteY3-564" fmla="*/ 194740 h 5136310"/>
              <a:gd name="connsiteX4-565" fmla="*/ 1364453 w 2366010"/>
              <a:gd name="connsiteY4-566" fmla="*/ 196013 h 5136310"/>
              <a:gd name="connsiteX5-567" fmla="*/ 1765773 w 2366010"/>
              <a:gd name="connsiteY5-568" fmla="*/ 178233 h 5136310"/>
              <a:gd name="connsiteX6-569" fmla="*/ 2121223 w 2366010"/>
              <a:gd name="connsiteY6-570" fmla="*/ 11860 h 5136310"/>
              <a:gd name="connsiteX7-571" fmla="*/ 2366010 w 2366010"/>
              <a:gd name="connsiteY7-572" fmla="*/ 256647 h 5136310"/>
              <a:gd name="connsiteX8-573" fmla="*/ 2366010 w 2366010"/>
              <a:gd name="connsiteY8-574" fmla="*/ 4891523 h 5136310"/>
              <a:gd name="connsiteX9-575" fmla="*/ 2121223 w 2366010"/>
              <a:gd name="connsiteY9-576" fmla="*/ 5136310 h 5136310"/>
              <a:gd name="connsiteX10-577" fmla="*/ 244787 w 2366010"/>
              <a:gd name="connsiteY10-578" fmla="*/ 5136310 h 5136310"/>
              <a:gd name="connsiteX11-579" fmla="*/ 0 w 2366010"/>
              <a:gd name="connsiteY11-580" fmla="*/ 4891523 h 5136310"/>
              <a:gd name="connsiteX12-581" fmla="*/ 0 w 2366010"/>
              <a:gd name="connsiteY12-582" fmla="*/ 256647 h 5136310"/>
              <a:gd name="connsiteX0-583" fmla="*/ 0 w 2366010"/>
              <a:gd name="connsiteY0-584" fmla="*/ 256647 h 5136310"/>
              <a:gd name="connsiteX1-585" fmla="*/ 237167 w 2366010"/>
              <a:gd name="connsiteY1-586" fmla="*/ 9320 h 5136310"/>
              <a:gd name="connsiteX2-587" fmla="*/ 520700 w 2366010"/>
              <a:gd name="connsiteY2-588" fmla="*/ 8051 h 5136310"/>
              <a:gd name="connsiteX3-589" fmla="*/ 727710 w 2366010"/>
              <a:gd name="connsiteY3-590" fmla="*/ 194740 h 5136310"/>
              <a:gd name="connsiteX4-591" fmla="*/ 1364453 w 2366010"/>
              <a:gd name="connsiteY4-592" fmla="*/ 196013 h 5136310"/>
              <a:gd name="connsiteX5-593" fmla="*/ 1773393 w 2366010"/>
              <a:gd name="connsiteY5-594" fmla="*/ 211253 h 5136310"/>
              <a:gd name="connsiteX6-595" fmla="*/ 2121223 w 2366010"/>
              <a:gd name="connsiteY6-596" fmla="*/ 11860 h 5136310"/>
              <a:gd name="connsiteX7-597" fmla="*/ 2366010 w 2366010"/>
              <a:gd name="connsiteY7-598" fmla="*/ 256647 h 5136310"/>
              <a:gd name="connsiteX8-599" fmla="*/ 2366010 w 2366010"/>
              <a:gd name="connsiteY8-600" fmla="*/ 4891523 h 5136310"/>
              <a:gd name="connsiteX9-601" fmla="*/ 2121223 w 2366010"/>
              <a:gd name="connsiteY9-602" fmla="*/ 5136310 h 5136310"/>
              <a:gd name="connsiteX10-603" fmla="*/ 244787 w 2366010"/>
              <a:gd name="connsiteY10-604" fmla="*/ 5136310 h 5136310"/>
              <a:gd name="connsiteX11-605" fmla="*/ 0 w 2366010"/>
              <a:gd name="connsiteY11-606" fmla="*/ 4891523 h 5136310"/>
              <a:gd name="connsiteX12-607" fmla="*/ 0 w 2366010"/>
              <a:gd name="connsiteY12-608" fmla="*/ 256647 h 5136310"/>
              <a:gd name="connsiteX0-609" fmla="*/ 0 w 2366010"/>
              <a:gd name="connsiteY0-610" fmla="*/ 256647 h 5136310"/>
              <a:gd name="connsiteX1-611" fmla="*/ 237167 w 2366010"/>
              <a:gd name="connsiteY1-612" fmla="*/ 9320 h 5136310"/>
              <a:gd name="connsiteX2-613" fmla="*/ 520700 w 2366010"/>
              <a:gd name="connsiteY2-614" fmla="*/ 8051 h 5136310"/>
              <a:gd name="connsiteX3-615" fmla="*/ 727710 w 2366010"/>
              <a:gd name="connsiteY3-616" fmla="*/ 194740 h 5136310"/>
              <a:gd name="connsiteX4-617" fmla="*/ 1364453 w 2366010"/>
              <a:gd name="connsiteY4-618" fmla="*/ 196013 h 5136310"/>
              <a:gd name="connsiteX5-619" fmla="*/ 1760693 w 2366010"/>
              <a:gd name="connsiteY5-620" fmla="*/ 188393 h 5136310"/>
              <a:gd name="connsiteX6-621" fmla="*/ 2121223 w 2366010"/>
              <a:gd name="connsiteY6-622" fmla="*/ 11860 h 5136310"/>
              <a:gd name="connsiteX7-623" fmla="*/ 2366010 w 2366010"/>
              <a:gd name="connsiteY7-624" fmla="*/ 256647 h 5136310"/>
              <a:gd name="connsiteX8-625" fmla="*/ 2366010 w 2366010"/>
              <a:gd name="connsiteY8-626" fmla="*/ 4891523 h 5136310"/>
              <a:gd name="connsiteX9-627" fmla="*/ 2121223 w 2366010"/>
              <a:gd name="connsiteY9-628" fmla="*/ 5136310 h 5136310"/>
              <a:gd name="connsiteX10-629" fmla="*/ 244787 w 2366010"/>
              <a:gd name="connsiteY10-630" fmla="*/ 5136310 h 5136310"/>
              <a:gd name="connsiteX11-631" fmla="*/ 0 w 2366010"/>
              <a:gd name="connsiteY11-632" fmla="*/ 4891523 h 5136310"/>
              <a:gd name="connsiteX12-633" fmla="*/ 0 w 2366010"/>
              <a:gd name="connsiteY12-634" fmla="*/ 256647 h 5136310"/>
              <a:gd name="connsiteX0-635" fmla="*/ 0 w 2366010"/>
              <a:gd name="connsiteY0-636" fmla="*/ 256647 h 5136310"/>
              <a:gd name="connsiteX1-637" fmla="*/ 237167 w 2366010"/>
              <a:gd name="connsiteY1-638" fmla="*/ 9320 h 5136310"/>
              <a:gd name="connsiteX2-639" fmla="*/ 520700 w 2366010"/>
              <a:gd name="connsiteY2-640" fmla="*/ 8051 h 5136310"/>
              <a:gd name="connsiteX3-641" fmla="*/ 727710 w 2366010"/>
              <a:gd name="connsiteY3-642" fmla="*/ 194740 h 5136310"/>
              <a:gd name="connsiteX4-643" fmla="*/ 1364453 w 2366010"/>
              <a:gd name="connsiteY4-644" fmla="*/ 196013 h 5136310"/>
              <a:gd name="connsiteX5-645" fmla="*/ 1760693 w 2366010"/>
              <a:gd name="connsiteY5-646" fmla="*/ 188393 h 5136310"/>
              <a:gd name="connsiteX6-647" fmla="*/ 2121223 w 2366010"/>
              <a:gd name="connsiteY6-648" fmla="*/ 11860 h 5136310"/>
              <a:gd name="connsiteX7-649" fmla="*/ 2366010 w 2366010"/>
              <a:gd name="connsiteY7-650" fmla="*/ 256647 h 5136310"/>
              <a:gd name="connsiteX8-651" fmla="*/ 2366010 w 2366010"/>
              <a:gd name="connsiteY8-652" fmla="*/ 4891523 h 5136310"/>
              <a:gd name="connsiteX9-653" fmla="*/ 2121223 w 2366010"/>
              <a:gd name="connsiteY9-654" fmla="*/ 5136310 h 5136310"/>
              <a:gd name="connsiteX10-655" fmla="*/ 244787 w 2366010"/>
              <a:gd name="connsiteY10-656" fmla="*/ 5136310 h 5136310"/>
              <a:gd name="connsiteX11-657" fmla="*/ 0 w 2366010"/>
              <a:gd name="connsiteY11-658" fmla="*/ 4891523 h 5136310"/>
              <a:gd name="connsiteX12-659" fmla="*/ 0 w 2366010"/>
              <a:gd name="connsiteY12-660" fmla="*/ 256647 h 5136310"/>
              <a:gd name="connsiteX0-661" fmla="*/ 0 w 2366010"/>
              <a:gd name="connsiteY0-662" fmla="*/ 258231 h 5137894"/>
              <a:gd name="connsiteX1-663" fmla="*/ 237167 w 2366010"/>
              <a:gd name="connsiteY1-664" fmla="*/ 10904 h 5137894"/>
              <a:gd name="connsiteX2-665" fmla="*/ 520700 w 2366010"/>
              <a:gd name="connsiteY2-666" fmla="*/ 9635 h 5137894"/>
              <a:gd name="connsiteX3-667" fmla="*/ 727710 w 2366010"/>
              <a:gd name="connsiteY3-668" fmla="*/ 196324 h 5137894"/>
              <a:gd name="connsiteX4-669" fmla="*/ 1364453 w 2366010"/>
              <a:gd name="connsiteY4-670" fmla="*/ 197597 h 5137894"/>
              <a:gd name="connsiteX5-671" fmla="*/ 1760693 w 2366010"/>
              <a:gd name="connsiteY5-672" fmla="*/ 189977 h 5137894"/>
              <a:gd name="connsiteX6-673" fmla="*/ 1877533 w 2366010"/>
              <a:gd name="connsiteY6-674" fmla="*/ 37577 h 5137894"/>
              <a:gd name="connsiteX7-675" fmla="*/ 2121223 w 2366010"/>
              <a:gd name="connsiteY7-676" fmla="*/ 13444 h 5137894"/>
              <a:gd name="connsiteX8-677" fmla="*/ 2366010 w 2366010"/>
              <a:gd name="connsiteY8-678" fmla="*/ 258231 h 5137894"/>
              <a:gd name="connsiteX9-679" fmla="*/ 2366010 w 2366010"/>
              <a:gd name="connsiteY9-680" fmla="*/ 4893107 h 5137894"/>
              <a:gd name="connsiteX10-681" fmla="*/ 2121223 w 2366010"/>
              <a:gd name="connsiteY10-682" fmla="*/ 5137894 h 5137894"/>
              <a:gd name="connsiteX11-683" fmla="*/ 244787 w 2366010"/>
              <a:gd name="connsiteY11-684" fmla="*/ 5137894 h 5137894"/>
              <a:gd name="connsiteX12-685" fmla="*/ 0 w 2366010"/>
              <a:gd name="connsiteY12-686" fmla="*/ 4893107 h 5137894"/>
              <a:gd name="connsiteX13" fmla="*/ 0 w 2366010"/>
              <a:gd name="connsiteY13" fmla="*/ 258231 h 5137894"/>
              <a:gd name="connsiteX0-687" fmla="*/ 0 w 2366010"/>
              <a:gd name="connsiteY0-688" fmla="*/ 258231 h 5137894"/>
              <a:gd name="connsiteX1-689" fmla="*/ 237167 w 2366010"/>
              <a:gd name="connsiteY1-690" fmla="*/ 10904 h 5137894"/>
              <a:gd name="connsiteX2-691" fmla="*/ 520700 w 2366010"/>
              <a:gd name="connsiteY2-692" fmla="*/ 9635 h 5137894"/>
              <a:gd name="connsiteX3-693" fmla="*/ 727710 w 2366010"/>
              <a:gd name="connsiteY3-694" fmla="*/ 196324 h 5137894"/>
              <a:gd name="connsiteX4-695" fmla="*/ 1364453 w 2366010"/>
              <a:gd name="connsiteY4-696" fmla="*/ 197597 h 5137894"/>
              <a:gd name="connsiteX5-697" fmla="*/ 1760693 w 2366010"/>
              <a:gd name="connsiteY5-698" fmla="*/ 189977 h 5137894"/>
              <a:gd name="connsiteX6-699" fmla="*/ 1877533 w 2366010"/>
              <a:gd name="connsiteY6-700" fmla="*/ 37577 h 5137894"/>
              <a:gd name="connsiteX7-701" fmla="*/ 2121223 w 2366010"/>
              <a:gd name="connsiteY7-702" fmla="*/ 13444 h 5137894"/>
              <a:gd name="connsiteX8-703" fmla="*/ 2366010 w 2366010"/>
              <a:gd name="connsiteY8-704" fmla="*/ 258231 h 5137894"/>
              <a:gd name="connsiteX9-705" fmla="*/ 2366010 w 2366010"/>
              <a:gd name="connsiteY9-706" fmla="*/ 4893107 h 5137894"/>
              <a:gd name="connsiteX10-707" fmla="*/ 2121223 w 2366010"/>
              <a:gd name="connsiteY10-708" fmla="*/ 5137894 h 5137894"/>
              <a:gd name="connsiteX11-709" fmla="*/ 244787 w 2366010"/>
              <a:gd name="connsiteY11-710" fmla="*/ 5137894 h 5137894"/>
              <a:gd name="connsiteX12-711" fmla="*/ 0 w 2366010"/>
              <a:gd name="connsiteY12-712" fmla="*/ 4893107 h 5137894"/>
              <a:gd name="connsiteX13-713" fmla="*/ 0 w 2366010"/>
              <a:gd name="connsiteY13-714" fmla="*/ 258231 h 5137894"/>
              <a:gd name="connsiteX0-715" fmla="*/ 0 w 2366010"/>
              <a:gd name="connsiteY0-716" fmla="*/ 263996 h 5143659"/>
              <a:gd name="connsiteX1-717" fmla="*/ 237167 w 2366010"/>
              <a:gd name="connsiteY1-718" fmla="*/ 16669 h 5143659"/>
              <a:gd name="connsiteX2-719" fmla="*/ 520700 w 2366010"/>
              <a:gd name="connsiteY2-720" fmla="*/ 15400 h 5143659"/>
              <a:gd name="connsiteX3-721" fmla="*/ 727710 w 2366010"/>
              <a:gd name="connsiteY3-722" fmla="*/ 202089 h 5143659"/>
              <a:gd name="connsiteX4-723" fmla="*/ 1364453 w 2366010"/>
              <a:gd name="connsiteY4-724" fmla="*/ 203362 h 5143659"/>
              <a:gd name="connsiteX5-725" fmla="*/ 1760693 w 2366010"/>
              <a:gd name="connsiteY5-726" fmla="*/ 195742 h 5143659"/>
              <a:gd name="connsiteX6-727" fmla="*/ 1864833 w 2366010"/>
              <a:gd name="connsiteY6-728" fmla="*/ 25562 h 5143659"/>
              <a:gd name="connsiteX7-729" fmla="*/ 2121223 w 2366010"/>
              <a:gd name="connsiteY7-730" fmla="*/ 19209 h 5143659"/>
              <a:gd name="connsiteX8-731" fmla="*/ 2366010 w 2366010"/>
              <a:gd name="connsiteY8-732" fmla="*/ 263996 h 5143659"/>
              <a:gd name="connsiteX9-733" fmla="*/ 2366010 w 2366010"/>
              <a:gd name="connsiteY9-734" fmla="*/ 4898872 h 5143659"/>
              <a:gd name="connsiteX10-735" fmla="*/ 2121223 w 2366010"/>
              <a:gd name="connsiteY10-736" fmla="*/ 5143659 h 5143659"/>
              <a:gd name="connsiteX11-737" fmla="*/ 244787 w 2366010"/>
              <a:gd name="connsiteY11-738" fmla="*/ 5143659 h 5143659"/>
              <a:gd name="connsiteX12-739" fmla="*/ 0 w 2366010"/>
              <a:gd name="connsiteY12-740" fmla="*/ 4898872 h 5143659"/>
              <a:gd name="connsiteX13-741" fmla="*/ 0 w 2366010"/>
              <a:gd name="connsiteY13-742" fmla="*/ 263996 h 5143659"/>
              <a:gd name="connsiteX0-743" fmla="*/ 0 w 2366010"/>
              <a:gd name="connsiteY0-744" fmla="*/ 256648 h 5136311"/>
              <a:gd name="connsiteX1-745" fmla="*/ 237167 w 2366010"/>
              <a:gd name="connsiteY1-746" fmla="*/ 9321 h 5136311"/>
              <a:gd name="connsiteX2-747" fmla="*/ 520700 w 2366010"/>
              <a:gd name="connsiteY2-748" fmla="*/ 8052 h 5136311"/>
              <a:gd name="connsiteX3-749" fmla="*/ 727710 w 2366010"/>
              <a:gd name="connsiteY3-750" fmla="*/ 194741 h 5136311"/>
              <a:gd name="connsiteX4-751" fmla="*/ 1364453 w 2366010"/>
              <a:gd name="connsiteY4-752" fmla="*/ 196014 h 5136311"/>
              <a:gd name="connsiteX5-753" fmla="*/ 1760693 w 2366010"/>
              <a:gd name="connsiteY5-754" fmla="*/ 188394 h 5136311"/>
              <a:gd name="connsiteX6-755" fmla="*/ 1864833 w 2366010"/>
              <a:gd name="connsiteY6-756" fmla="*/ 18214 h 5136311"/>
              <a:gd name="connsiteX7-757" fmla="*/ 2121223 w 2366010"/>
              <a:gd name="connsiteY7-758" fmla="*/ 11861 h 5136311"/>
              <a:gd name="connsiteX8-759" fmla="*/ 2366010 w 2366010"/>
              <a:gd name="connsiteY8-760" fmla="*/ 256648 h 5136311"/>
              <a:gd name="connsiteX9-761" fmla="*/ 2366010 w 2366010"/>
              <a:gd name="connsiteY9-762" fmla="*/ 4891524 h 5136311"/>
              <a:gd name="connsiteX10-763" fmla="*/ 2121223 w 2366010"/>
              <a:gd name="connsiteY10-764" fmla="*/ 5136311 h 5136311"/>
              <a:gd name="connsiteX11-765" fmla="*/ 244787 w 2366010"/>
              <a:gd name="connsiteY11-766" fmla="*/ 5136311 h 5136311"/>
              <a:gd name="connsiteX12-767" fmla="*/ 0 w 2366010"/>
              <a:gd name="connsiteY12-768" fmla="*/ 4891524 h 5136311"/>
              <a:gd name="connsiteX13-769" fmla="*/ 0 w 2366010"/>
              <a:gd name="connsiteY13-770" fmla="*/ 256648 h 5136311"/>
              <a:gd name="connsiteX0-771" fmla="*/ 0 w 2366010"/>
              <a:gd name="connsiteY0-772" fmla="*/ 258309 h 5137972"/>
              <a:gd name="connsiteX1-773" fmla="*/ 237167 w 2366010"/>
              <a:gd name="connsiteY1-774" fmla="*/ 10982 h 5137972"/>
              <a:gd name="connsiteX2-775" fmla="*/ 520700 w 2366010"/>
              <a:gd name="connsiteY2-776" fmla="*/ 9713 h 5137972"/>
              <a:gd name="connsiteX3-777" fmla="*/ 727710 w 2366010"/>
              <a:gd name="connsiteY3-778" fmla="*/ 196402 h 5137972"/>
              <a:gd name="connsiteX4-779" fmla="*/ 1364453 w 2366010"/>
              <a:gd name="connsiteY4-780" fmla="*/ 197675 h 5137972"/>
              <a:gd name="connsiteX5-781" fmla="*/ 1760693 w 2366010"/>
              <a:gd name="connsiteY5-782" fmla="*/ 190055 h 5137972"/>
              <a:gd name="connsiteX6-783" fmla="*/ 1864833 w 2366010"/>
              <a:gd name="connsiteY6-784" fmla="*/ 19875 h 5137972"/>
              <a:gd name="connsiteX7-785" fmla="*/ 2121223 w 2366010"/>
              <a:gd name="connsiteY7-786" fmla="*/ 13522 h 5137972"/>
              <a:gd name="connsiteX8-787" fmla="*/ 2366010 w 2366010"/>
              <a:gd name="connsiteY8-788" fmla="*/ 258309 h 5137972"/>
              <a:gd name="connsiteX9-789" fmla="*/ 2366010 w 2366010"/>
              <a:gd name="connsiteY9-790" fmla="*/ 4893185 h 5137972"/>
              <a:gd name="connsiteX10-791" fmla="*/ 2121223 w 2366010"/>
              <a:gd name="connsiteY10-792" fmla="*/ 5137972 h 5137972"/>
              <a:gd name="connsiteX11-793" fmla="*/ 244787 w 2366010"/>
              <a:gd name="connsiteY11-794" fmla="*/ 5137972 h 5137972"/>
              <a:gd name="connsiteX12-795" fmla="*/ 0 w 2366010"/>
              <a:gd name="connsiteY12-796" fmla="*/ 4893185 h 5137972"/>
              <a:gd name="connsiteX13-797" fmla="*/ 0 w 2366010"/>
              <a:gd name="connsiteY13-798" fmla="*/ 258309 h 5137972"/>
              <a:gd name="connsiteX0-799" fmla="*/ 0 w 2366010"/>
              <a:gd name="connsiteY0-800" fmla="*/ 258309 h 5137972"/>
              <a:gd name="connsiteX1-801" fmla="*/ 237167 w 2366010"/>
              <a:gd name="connsiteY1-802" fmla="*/ 10982 h 5137972"/>
              <a:gd name="connsiteX2-803" fmla="*/ 520700 w 2366010"/>
              <a:gd name="connsiteY2-804" fmla="*/ 9713 h 5137972"/>
              <a:gd name="connsiteX3-805" fmla="*/ 727710 w 2366010"/>
              <a:gd name="connsiteY3-806" fmla="*/ 196402 h 5137972"/>
              <a:gd name="connsiteX4-807" fmla="*/ 1364453 w 2366010"/>
              <a:gd name="connsiteY4-808" fmla="*/ 197675 h 5137972"/>
              <a:gd name="connsiteX5-809" fmla="*/ 1753073 w 2366010"/>
              <a:gd name="connsiteY5-810" fmla="*/ 190055 h 5137972"/>
              <a:gd name="connsiteX6-811" fmla="*/ 1864833 w 2366010"/>
              <a:gd name="connsiteY6-812" fmla="*/ 19875 h 5137972"/>
              <a:gd name="connsiteX7-813" fmla="*/ 2121223 w 2366010"/>
              <a:gd name="connsiteY7-814" fmla="*/ 13522 h 5137972"/>
              <a:gd name="connsiteX8-815" fmla="*/ 2366010 w 2366010"/>
              <a:gd name="connsiteY8-816" fmla="*/ 258309 h 5137972"/>
              <a:gd name="connsiteX9-817" fmla="*/ 2366010 w 2366010"/>
              <a:gd name="connsiteY9-818" fmla="*/ 4893185 h 5137972"/>
              <a:gd name="connsiteX10-819" fmla="*/ 2121223 w 2366010"/>
              <a:gd name="connsiteY10-820" fmla="*/ 5137972 h 5137972"/>
              <a:gd name="connsiteX11-821" fmla="*/ 244787 w 2366010"/>
              <a:gd name="connsiteY11-822" fmla="*/ 5137972 h 5137972"/>
              <a:gd name="connsiteX12-823" fmla="*/ 0 w 2366010"/>
              <a:gd name="connsiteY12-824" fmla="*/ 4893185 h 5137972"/>
              <a:gd name="connsiteX13-825" fmla="*/ 0 w 2366010"/>
              <a:gd name="connsiteY13-826" fmla="*/ 258309 h 5137972"/>
              <a:gd name="connsiteX0-827" fmla="*/ 0 w 2366010"/>
              <a:gd name="connsiteY0-828" fmla="*/ 258309 h 5137972"/>
              <a:gd name="connsiteX1-829" fmla="*/ 237167 w 2366010"/>
              <a:gd name="connsiteY1-830" fmla="*/ 10982 h 5137972"/>
              <a:gd name="connsiteX2-831" fmla="*/ 520700 w 2366010"/>
              <a:gd name="connsiteY2-832" fmla="*/ 9713 h 5137972"/>
              <a:gd name="connsiteX3-833" fmla="*/ 727710 w 2366010"/>
              <a:gd name="connsiteY3-834" fmla="*/ 196402 h 5137972"/>
              <a:gd name="connsiteX4-835" fmla="*/ 1364453 w 2366010"/>
              <a:gd name="connsiteY4-836" fmla="*/ 197675 h 5137972"/>
              <a:gd name="connsiteX5-837" fmla="*/ 1753073 w 2366010"/>
              <a:gd name="connsiteY5-838" fmla="*/ 190055 h 5137972"/>
              <a:gd name="connsiteX6-839" fmla="*/ 1864833 w 2366010"/>
              <a:gd name="connsiteY6-840" fmla="*/ 19875 h 5137972"/>
              <a:gd name="connsiteX7-841" fmla="*/ 2121223 w 2366010"/>
              <a:gd name="connsiteY7-842" fmla="*/ 13522 h 5137972"/>
              <a:gd name="connsiteX8-843" fmla="*/ 2366010 w 2366010"/>
              <a:gd name="connsiteY8-844" fmla="*/ 258309 h 5137972"/>
              <a:gd name="connsiteX9-845" fmla="*/ 2366010 w 2366010"/>
              <a:gd name="connsiteY9-846" fmla="*/ 4893185 h 5137972"/>
              <a:gd name="connsiteX10-847" fmla="*/ 2121223 w 2366010"/>
              <a:gd name="connsiteY10-848" fmla="*/ 5137972 h 5137972"/>
              <a:gd name="connsiteX11-849" fmla="*/ 244787 w 2366010"/>
              <a:gd name="connsiteY11-850" fmla="*/ 5137972 h 5137972"/>
              <a:gd name="connsiteX12-851" fmla="*/ 0 w 2366010"/>
              <a:gd name="connsiteY12-852" fmla="*/ 4893185 h 5137972"/>
              <a:gd name="connsiteX13-853" fmla="*/ 0 w 2366010"/>
              <a:gd name="connsiteY13-854" fmla="*/ 258309 h 5137972"/>
              <a:gd name="connsiteX0-855" fmla="*/ 0 w 2366010"/>
              <a:gd name="connsiteY0-856" fmla="*/ 258309 h 5137972"/>
              <a:gd name="connsiteX1-857" fmla="*/ 237167 w 2366010"/>
              <a:gd name="connsiteY1-858" fmla="*/ 10982 h 5137972"/>
              <a:gd name="connsiteX2-859" fmla="*/ 520700 w 2366010"/>
              <a:gd name="connsiteY2-860" fmla="*/ 9713 h 5137972"/>
              <a:gd name="connsiteX3-861" fmla="*/ 727710 w 2366010"/>
              <a:gd name="connsiteY3-862" fmla="*/ 196402 h 5137972"/>
              <a:gd name="connsiteX4-863" fmla="*/ 1364453 w 2366010"/>
              <a:gd name="connsiteY4-864" fmla="*/ 197675 h 5137972"/>
              <a:gd name="connsiteX5-865" fmla="*/ 1753073 w 2366010"/>
              <a:gd name="connsiteY5-866" fmla="*/ 190055 h 5137972"/>
              <a:gd name="connsiteX6-867" fmla="*/ 1864833 w 2366010"/>
              <a:gd name="connsiteY6-868" fmla="*/ 19875 h 5137972"/>
              <a:gd name="connsiteX7-869" fmla="*/ 2121223 w 2366010"/>
              <a:gd name="connsiteY7-870" fmla="*/ 13522 h 5137972"/>
              <a:gd name="connsiteX8-871" fmla="*/ 2366010 w 2366010"/>
              <a:gd name="connsiteY8-872" fmla="*/ 258309 h 5137972"/>
              <a:gd name="connsiteX9-873" fmla="*/ 2366010 w 2366010"/>
              <a:gd name="connsiteY9-874" fmla="*/ 4893185 h 5137972"/>
              <a:gd name="connsiteX10-875" fmla="*/ 2121223 w 2366010"/>
              <a:gd name="connsiteY10-876" fmla="*/ 5137972 h 5137972"/>
              <a:gd name="connsiteX11-877" fmla="*/ 244787 w 2366010"/>
              <a:gd name="connsiteY11-878" fmla="*/ 5137972 h 5137972"/>
              <a:gd name="connsiteX12-879" fmla="*/ 0 w 2366010"/>
              <a:gd name="connsiteY12-880" fmla="*/ 4893185 h 5137972"/>
              <a:gd name="connsiteX13-881" fmla="*/ 0 w 2366010"/>
              <a:gd name="connsiteY13-882" fmla="*/ 258309 h 5137972"/>
              <a:gd name="connsiteX0-883" fmla="*/ 0 w 2366010"/>
              <a:gd name="connsiteY0-884" fmla="*/ 258309 h 5137972"/>
              <a:gd name="connsiteX1-885" fmla="*/ 237167 w 2366010"/>
              <a:gd name="connsiteY1-886" fmla="*/ 10982 h 5137972"/>
              <a:gd name="connsiteX2-887" fmla="*/ 520700 w 2366010"/>
              <a:gd name="connsiteY2-888" fmla="*/ 9713 h 5137972"/>
              <a:gd name="connsiteX3-889" fmla="*/ 727710 w 2366010"/>
              <a:gd name="connsiteY3-890" fmla="*/ 196402 h 5137972"/>
              <a:gd name="connsiteX4-891" fmla="*/ 1364453 w 2366010"/>
              <a:gd name="connsiteY4-892" fmla="*/ 197675 h 5137972"/>
              <a:gd name="connsiteX5-893" fmla="*/ 1753073 w 2366010"/>
              <a:gd name="connsiteY5-894" fmla="*/ 190055 h 5137972"/>
              <a:gd name="connsiteX6-895" fmla="*/ 1864833 w 2366010"/>
              <a:gd name="connsiteY6-896" fmla="*/ 19875 h 5137972"/>
              <a:gd name="connsiteX7-897" fmla="*/ 2121223 w 2366010"/>
              <a:gd name="connsiteY7-898" fmla="*/ 13522 h 5137972"/>
              <a:gd name="connsiteX8-899" fmla="*/ 2366010 w 2366010"/>
              <a:gd name="connsiteY8-900" fmla="*/ 258309 h 5137972"/>
              <a:gd name="connsiteX9-901" fmla="*/ 2366010 w 2366010"/>
              <a:gd name="connsiteY9-902" fmla="*/ 4893185 h 5137972"/>
              <a:gd name="connsiteX10-903" fmla="*/ 2121223 w 2366010"/>
              <a:gd name="connsiteY10-904" fmla="*/ 5137972 h 5137972"/>
              <a:gd name="connsiteX11-905" fmla="*/ 244787 w 2366010"/>
              <a:gd name="connsiteY11-906" fmla="*/ 5137972 h 5137972"/>
              <a:gd name="connsiteX12-907" fmla="*/ 0 w 2366010"/>
              <a:gd name="connsiteY12-908" fmla="*/ 4893185 h 5137972"/>
              <a:gd name="connsiteX13-909" fmla="*/ 0 w 2366010"/>
              <a:gd name="connsiteY13-910" fmla="*/ 258309 h 5137972"/>
              <a:gd name="connsiteX0-911" fmla="*/ 0 w 2366010"/>
              <a:gd name="connsiteY0-912" fmla="*/ 260632 h 5140295"/>
              <a:gd name="connsiteX1-913" fmla="*/ 237167 w 2366010"/>
              <a:gd name="connsiteY1-914" fmla="*/ 13305 h 5140295"/>
              <a:gd name="connsiteX2-915" fmla="*/ 520700 w 2366010"/>
              <a:gd name="connsiteY2-916" fmla="*/ 12036 h 5140295"/>
              <a:gd name="connsiteX3-917" fmla="*/ 727710 w 2366010"/>
              <a:gd name="connsiteY3-918" fmla="*/ 198725 h 5140295"/>
              <a:gd name="connsiteX4-919" fmla="*/ 1364453 w 2366010"/>
              <a:gd name="connsiteY4-920" fmla="*/ 199998 h 5140295"/>
              <a:gd name="connsiteX5-921" fmla="*/ 1753073 w 2366010"/>
              <a:gd name="connsiteY5-922" fmla="*/ 192378 h 5140295"/>
              <a:gd name="connsiteX6-923" fmla="*/ 1857213 w 2366010"/>
              <a:gd name="connsiteY6-924" fmla="*/ 14578 h 5140295"/>
              <a:gd name="connsiteX7-925" fmla="*/ 2121223 w 2366010"/>
              <a:gd name="connsiteY7-926" fmla="*/ 15845 h 5140295"/>
              <a:gd name="connsiteX8-927" fmla="*/ 2366010 w 2366010"/>
              <a:gd name="connsiteY8-928" fmla="*/ 260632 h 5140295"/>
              <a:gd name="connsiteX9-929" fmla="*/ 2366010 w 2366010"/>
              <a:gd name="connsiteY9-930" fmla="*/ 4895508 h 5140295"/>
              <a:gd name="connsiteX10-931" fmla="*/ 2121223 w 2366010"/>
              <a:gd name="connsiteY10-932" fmla="*/ 5140295 h 5140295"/>
              <a:gd name="connsiteX11-933" fmla="*/ 244787 w 2366010"/>
              <a:gd name="connsiteY11-934" fmla="*/ 5140295 h 5140295"/>
              <a:gd name="connsiteX12-935" fmla="*/ 0 w 2366010"/>
              <a:gd name="connsiteY12-936" fmla="*/ 4895508 h 5140295"/>
              <a:gd name="connsiteX13-937" fmla="*/ 0 w 2366010"/>
              <a:gd name="connsiteY13-938" fmla="*/ 260632 h 5140295"/>
              <a:gd name="connsiteX0-939" fmla="*/ 0 w 2366010"/>
              <a:gd name="connsiteY0-940" fmla="*/ 262169 h 5141832"/>
              <a:gd name="connsiteX1-941" fmla="*/ 237167 w 2366010"/>
              <a:gd name="connsiteY1-942" fmla="*/ 14842 h 5141832"/>
              <a:gd name="connsiteX2-943" fmla="*/ 520700 w 2366010"/>
              <a:gd name="connsiteY2-944" fmla="*/ 13573 h 5141832"/>
              <a:gd name="connsiteX3-945" fmla="*/ 727710 w 2366010"/>
              <a:gd name="connsiteY3-946" fmla="*/ 200262 h 5141832"/>
              <a:gd name="connsiteX4-947" fmla="*/ 1364453 w 2366010"/>
              <a:gd name="connsiteY4-948" fmla="*/ 201535 h 5141832"/>
              <a:gd name="connsiteX5-949" fmla="*/ 1753073 w 2366010"/>
              <a:gd name="connsiteY5-950" fmla="*/ 193915 h 5141832"/>
              <a:gd name="connsiteX6-951" fmla="*/ 1857213 w 2366010"/>
              <a:gd name="connsiteY6-952" fmla="*/ 16115 h 5141832"/>
              <a:gd name="connsiteX7-953" fmla="*/ 2121223 w 2366010"/>
              <a:gd name="connsiteY7-954" fmla="*/ 17382 h 5141832"/>
              <a:gd name="connsiteX8-955" fmla="*/ 2366010 w 2366010"/>
              <a:gd name="connsiteY8-956" fmla="*/ 262169 h 5141832"/>
              <a:gd name="connsiteX9-957" fmla="*/ 2366010 w 2366010"/>
              <a:gd name="connsiteY9-958" fmla="*/ 4897045 h 5141832"/>
              <a:gd name="connsiteX10-959" fmla="*/ 2121223 w 2366010"/>
              <a:gd name="connsiteY10-960" fmla="*/ 5141832 h 5141832"/>
              <a:gd name="connsiteX11-961" fmla="*/ 244787 w 2366010"/>
              <a:gd name="connsiteY11-962" fmla="*/ 5141832 h 5141832"/>
              <a:gd name="connsiteX12-963" fmla="*/ 0 w 2366010"/>
              <a:gd name="connsiteY12-964" fmla="*/ 4897045 h 5141832"/>
              <a:gd name="connsiteX13-965" fmla="*/ 0 w 2366010"/>
              <a:gd name="connsiteY13-966" fmla="*/ 262169 h 5141832"/>
              <a:gd name="connsiteX0-967" fmla="*/ 0 w 2366010"/>
              <a:gd name="connsiteY0-968" fmla="*/ 259044 h 5138707"/>
              <a:gd name="connsiteX1-969" fmla="*/ 237167 w 2366010"/>
              <a:gd name="connsiteY1-970" fmla="*/ 11717 h 5138707"/>
              <a:gd name="connsiteX2-971" fmla="*/ 520700 w 2366010"/>
              <a:gd name="connsiteY2-972" fmla="*/ 10448 h 5138707"/>
              <a:gd name="connsiteX3-973" fmla="*/ 727710 w 2366010"/>
              <a:gd name="connsiteY3-974" fmla="*/ 197137 h 5138707"/>
              <a:gd name="connsiteX4-975" fmla="*/ 1364453 w 2366010"/>
              <a:gd name="connsiteY4-976" fmla="*/ 198410 h 5138707"/>
              <a:gd name="connsiteX5-977" fmla="*/ 1753073 w 2366010"/>
              <a:gd name="connsiteY5-978" fmla="*/ 190790 h 5138707"/>
              <a:gd name="connsiteX6-979" fmla="*/ 1857213 w 2366010"/>
              <a:gd name="connsiteY6-980" fmla="*/ 12990 h 5138707"/>
              <a:gd name="connsiteX7-981" fmla="*/ 2121223 w 2366010"/>
              <a:gd name="connsiteY7-982" fmla="*/ 14257 h 5138707"/>
              <a:gd name="connsiteX8-983" fmla="*/ 2366010 w 2366010"/>
              <a:gd name="connsiteY8-984" fmla="*/ 259044 h 5138707"/>
              <a:gd name="connsiteX9-985" fmla="*/ 2366010 w 2366010"/>
              <a:gd name="connsiteY9-986" fmla="*/ 4893920 h 5138707"/>
              <a:gd name="connsiteX10-987" fmla="*/ 2121223 w 2366010"/>
              <a:gd name="connsiteY10-988" fmla="*/ 5138707 h 5138707"/>
              <a:gd name="connsiteX11-989" fmla="*/ 244787 w 2366010"/>
              <a:gd name="connsiteY11-990" fmla="*/ 5138707 h 5138707"/>
              <a:gd name="connsiteX12-991" fmla="*/ 0 w 2366010"/>
              <a:gd name="connsiteY12-992" fmla="*/ 4893920 h 5138707"/>
              <a:gd name="connsiteX13-993" fmla="*/ 0 w 2366010"/>
              <a:gd name="connsiteY13-994" fmla="*/ 259044 h 5138707"/>
              <a:gd name="connsiteX0-995" fmla="*/ 0 w 2366010"/>
              <a:gd name="connsiteY0-996" fmla="*/ 259044 h 5138707"/>
              <a:gd name="connsiteX1-997" fmla="*/ 237167 w 2366010"/>
              <a:gd name="connsiteY1-998" fmla="*/ 11717 h 5138707"/>
              <a:gd name="connsiteX2-999" fmla="*/ 520700 w 2366010"/>
              <a:gd name="connsiteY2-1000" fmla="*/ 10448 h 5138707"/>
              <a:gd name="connsiteX3-1001" fmla="*/ 727710 w 2366010"/>
              <a:gd name="connsiteY3-1002" fmla="*/ 197137 h 5138707"/>
              <a:gd name="connsiteX4-1003" fmla="*/ 1364453 w 2366010"/>
              <a:gd name="connsiteY4-1004" fmla="*/ 198410 h 5138707"/>
              <a:gd name="connsiteX5-1005" fmla="*/ 1753073 w 2366010"/>
              <a:gd name="connsiteY5-1006" fmla="*/ 190790 h 5138707"/>
              <a:gd name="connsiteX6-1007" fmla="*/ 1857213 w 2366010"/>
              <a:gd name="connsiteY6-1008" fmla="*/ 12990 h 5138707"/>
              <a:gd name="connsiteX7-1009" fmla="*/ 2121223 w 2366010"/>
              <a:gd name="connsiteY7-1010" fmla="*/ 14257 h 5138707"/>
              <a:gd name="connsiteX8-1011" fmla="*/ 2366010 w 2366010"/>
              <a:gd name="connsiteY8-1012" fmla="*/ 259044 h 5138707"/>
              <a:gd name="connsiteX9-1013" fmla="*/ 2366010 w 2366010"/>
              <a:gd name="connsiteY9-1014" fmla="*/ 4893920 h 5138707"/>
              <a:gd name="connsiteX10-1015" fmla="*/ 2121223 w 2366010"/>
              <a:gd name="connsiteY10-1016" fmla="*/ 5138707 h 5138707"/>
              <a:gd name="connsiteX11-1017" fmla="*/ 244787 w 2366010"/>
              <a:gd name="connsiteY11-1018" fmla="*/ 5138707 h 5138707"/>
              <a:gd name="connsiteX12-1019" fmla="*/ 0 w 2366010"/>
              <a:gd name="connsiteY12-1020" fmla="*/ 4893920 h 5138707"/>
              <a:gd name="connsiteX13-1021" fmla="*/ 0 w 2366010"/>
              <a:gd name="connsiteY13-1022" fmla="*/ 259044 h 5138707"/>
              <a:gd name="connsiteX0-1023" fmla="*/ 0 w 2366010"/>
              <a:gd name="connsiteY0-1024" fmla="*/ 262169 h 5141832"/>
              <a:gd name="connsiteX1-1025" fmla="*/ 237167 w 2366010"/>
              <a:gd name="connsiteY1-1026" fmla="*/ 14842 h 5141832"/>
              <a:gd name="connsiteX2-1027" fmla="*/ 520700 w 2366010"/>
              <a:gd name="connsiteY2-1028" fmla="*/ 13573 h 5141832"/>
              <a:gd name="connsiteX3-1029" fmla="*/ 727710 w 2366010"/>
              <a:gd name="connsiteY3-1030" fmla="*/ 200262 h 5141832"/>
              <a:gd name="connsiteX4-1031" fmla="*/ 1364453 w 2366010"/>
              <a:gd name="connsiteY4-1032" fmla="*/ 201535 h 5141832"/>
              <a:gd name="connsiteX5-1033" fmla="*/ 1753073 w 2366010"/>
              <a:gd name="connsiteY5-1034" fmla="*/ 193915 h 5141832"/>
              <a:gd name="connsiteX6-1035" fmla="*/ 1857213 w 2366010"/>
              <a:gd name="connsiteY6-1036" fmla="*/ 16115 h 5141832"/>
              <a:gd name="connsiteX7-1037" fmla="*/ 2121223 w 2366010"/>
              <a:gd name="connsiteY7-1038" fmla="*/ 17382 h 5141832"/>
              <a:gd name="connsiteX8-1039" fmla="*/ 2366010 w 2366010"/>
              <a:gd name="connsiteY8-1040" fmla="*/ 262169 h 5141832"/>
              <a:gd name="connsiteX9-1041" fmla="*/ 2366010 w 2366010"/>
              <a:gd name="connsiteY9-1042" fmla="*/ 4897045 h 5141832"/>
              <a:gd name="connsiteX10-1043" fmla="*/ 2121223 w 2366010"/>
              <a:gd name="connsiteY10-1044" fmla="*/ 5141832 h 5141832"/>
              <a:gd name="connsiteX11-1045" fmla="*/ 244787 w 2366010"/>
              <a:gd name="connsiteY11-1046" fmla="*/ 5141832 h 5141832"/>
              <a:gd name="connsiteX12-1047" fmla="*/ 0 w 2366010"/>
              <a:gd name="connsiteY12-1048" fmla="*/ 4897045 h 5141832"/>
              <a:gd name="connsiteX13-1049" fmla="*/ 0 w 2366010"/>
              <a:gd name="connsiteY13-1050" fmla="*/ 262169 h 5141832"/>
              <a:gd name="connsiteX0-1051" fmla="*/ 0 w 2366010"/>
              <a:gd name="connsiteY0-1052" fmla="*/ 262169 h 5141832"/>
              <a:gd name="connsiteX1-1053" fmla="*/ 237167 w 2366010"/>
              <a:gd name="connsiteY1-1054" fmla="*/ 14842 h 5141832"/>
              <a:gd name="connsiteX2-1055" fmla="*/ 520700 w 2366010"/>
              <a:gd name="connsiteY2-1056" fmla="*/ 13573 h 5141832"/>
              <a:gd name="connsiteX3-1057" fmla="*/ 727710 w 2366010"/>
              <a:gd name="connsiteY3-1058" fmla="*/ 200262 h 5141832"/>
              <a:gd name="connsiteX4-1059" fmla="*/ 1364453 w 2366010"/>
              <a:gd name="connsiteY4-1060" fmla="*/ 201535 h 5141832"/>
              <a:gd name="connsiteX5-1061" fmla="*/ 1755613 w 2366010"/>
              <a:gd name="connsiteY5-1062" fmla="*/ 186299 h 5141832"/>
              <a:gd name="connsiteX6-1063" fmla="*/ 1857213 w 2366010"/>
              <a:gd name="connsiteY6-1064" fmla="*/ 16115 h 5141832"/>
              <a:gd name="connsiteX7-1065" fmla="*/ 2121223 w 2366010"/>
              <a:gd name="connsiteY7-1066" fmla="*/ 17382 h 5141832"/>
              <a:gd name="connsiteX8-1067" fmla="*/ 2366010 w 2366010"/>
              <a:gd name="connsiteY8-1068" fmla="*/ 262169 h 5141832"/>
              <a:gd name="connsiteX9-1069" fmla="*/ 2366010 w 2366010"/>
              <a:gd name="connsiteY9-1070" fmla="*/ 4897045 h 5141832"/>
              <a:gd name="connsiteX10-1071" fmla="*/ 2121223 w 2366010"/>
              <a:gd name="connsiteY10-1072" fmla="*/ 5141832 h 5141832"/>
              <a:gd name="connsiteX11-1073" fmla="*/ 244787 w 2366010"/>
              <a:gd name="connsiteY11-1074" fmla="*/ 5141832 h 5141832"/>
              <a:gd name="connsiteX12-1075" fmla="*/ 0 w 2366010"/>
              <a:gd name="connsiteY12-1076" fmla="*/ 4897045 h 5141832"/>
              <a:gd name="connsiteX13-1077" fmla="*/ 0 w 2366010"/>
              <a:gd name="connsiteY13-1078" fmla="*/ 262169 h 5141832"/>
              <a:gd name="connsiteX0-1079" fmla="*/ 0 w 2366010"/>
              <a:gd name="connsiteY0-1080" fmla="*/ 262169 h 5141832"/>
              <a:gd name="connsiteX1-1081" fmla="*/ 237167 w 2366010"/>
              <a:gd name="connsiteY1-1082" fmla="*/ 14842 h 5141832"/>
              <a:gd name="connsiteX2-1083" fmla="*/ 520700 w 2366010"/>
              <a:gd name="connsiteY2-1084" fmla="*/ 13573 h 5141832"/>
              <a:gd name="connsiteX3-1085" fmla="*/ 727710 w 2366010"/>
              <a:gd name="connsiteY3-1086" fmla="*/ 200262 h 5141832"/>
              <a:gd name="connsiteX4-1087" fmla="*/ 1364453 w 2366010"/>
              <a:gd name="connsiteY4-1088" fmla="*/ 201535 h 5141832"/>
              <a:gd name="connsiteX5-1089" fmla="*/ 1755613 w 2366010"/>
              <a:gd name="connsiteY5-1090" fmla="*/ 186299 h 5141832"/>
              <a:gd name="connsiteX6-1091" fmla="*/ 1857213 w 2366010"/>
              <a:gd name="connsiteY6-1092" fmla="*/ 16115 h 5141832"/>
              <a:gd name="connsiteX7-1093" fmla="*/ 2121223 w 2366010"/>
              <a:gd name="connsiteY7-1094" fmla="*/ 17382 h 5141832"/>
              <a:gd name="connsiteX8-1095" fmla="*/ 2366010 w 2366010"/>
              <a:gd name="connsiteY8-1096" fmla="*/ 262169 h 5141832"/>
              <a:gd name="connsiteX9-1097" fmla="*/ 2366010 w 2366010"/>
              <a:gd name="connsiteY9-1098" fmla="*/ 4897045 h 5141832"/>
              <a:gd name="connsiteX10-1099" fmla="*/ 2121223 w 2366010"/>
              <a:gd name="connsiteY10-1100" fmla="*/ 5141832 h 5141832"/>
              <a:gd name="connsiteX11-1101" fmla="*/ 244787 w 2366010"/>
              <a:gd name="connsiteY11-1102" fmla="*/ 5141832 h 5141832"/>
              <a:gd name="connsiteX12-1103" fmla="*/ 0 w 2366010"/>
              <a:gd name="connsiteY12-1104" fmla="*/ 4897045 h 5141832"/>
              <a:gd name="connsiteX13-1105" fmla="*/ 0 w 2366010"/>
              <a:gd name="connsiteY13-1106" fmla="*/ 262169 h 5141832"/>
              <a:gd name="connsiteX0-1107" fmla="*/ 0 w 2366010"/>
              <a:gd name="connsiteY0-1108" fmla="*/ 261383 h 5141046"/>
              <a:gd name="connsiteX1-1109" fmla="*/ 237167 w 2366010"/>
              <a:gd name="connsiteY1-1110" fmla="*/ 14056 h 5141046"/>
              <a:gd name="connsiteX2-1111" fmla="*/ 520700 w 2366010"/>
              <a:gd name="connsiteY2-1112" fmla="*/ 12787 h 5141046"/>
              <a:gd name="connsiteX3-1113" fmla="*/ 727710 w 2366010"/>
              <a:gd name="connsiteY3-1114" fmla="*/ 199476 h 5141046"/>
              <a:gd name="connsiteX4-1115" fmla="*/ 1364453 w 2366010"/>
              <a:gd name="connsiteY4-1116" fmla="*/ 200749 h 5141046"/>
              <a:gd name="connsiteX5-1117" fmla="*/ 1755613 w 2366010"/>
              <a:gd name="connsiteY5-1118" fmla="*/ 185513 h 5141046"/>
              <a:gd name="connsiteX6-1119" fmla="*/ 1857213 w 2366010"/>
              <a:gd name="connsiteY6-1120" fmla="*/ 15329 h 5141046"/>
              <a:gd name="connsiteX7-1121" fmla="*/ 2121223 w 2366010"/>
              <a:gd name="connsiteY7-1122" fmla="*/ 16596 h 5141046"/>
              <a:gd name="connsiteX8-1123" fmla="*/ 2366010 w 2366010"/>
              <a:gd name="connsiteY8-1124" fmla="*/ 261383 h 5141046"/>
              <a:gd name="connsiteX9-1125" fmla="*/ 2366010 w 2366010"/>
              <a:gd name="connsiteY9-1126" fmla="*/ 4896259 h 5141046"/>
              <a:gd name="connsiteX10-1127" fmla="*/ 2121223 w 2366010"/>
              <a:gd name="connsiteY10-1128" fmla="*/ 5141046 h 5141046"/>
              <a:gd name="connsiteX11-1129" fmla="*/ 244787 w 2366010"/>
              <a:gd name="connsiteY11-1130" fmla="*/ 5141046 h 5141046"/>
              <a:gd name="connsiteX12-1131" fmla="*/ 0 w 2366010"/>
              <a:gd name="connsiteY12-1132" fmla="*/ 4896259 h 5141046"/>
              <a:gd name="connsiteX13-1133" fmla="*/ 0 w 2366010"/>
              <a:gd name="connsiteY13-1134" fmla="*/ 261383 h 5141046"/>
              <a:gd name="connsiteX0-1135" fmla="*/ 0 w 2366010"/>
              <a:gd name="connsiteY0-1136" fmla="*/ 261383 h 5141046"/>
              <a:gd name="connsiteX1-1137" fmla="*/ 237167 w 2366010"/>
              <a:gd name="connsiteY1-1138" fmla="*/ 14056 h 5141046"/>
              <a:gd name="connsiteX2-1139" fmla="*/ 520700 w 2366010"/>
              <a:gd name="connsiteY2-1140" fmla="*/ 12787 h 5141046"/>
              <a:gd name="connsiteX3-1141" fmla="*/ 727710 w 2366010"/>
              <a:gd name="connsiteY3-1142" fmla="*/ 199476 h 5141046"/>
              <a:gd name="connsiteX4-1143" fmla="*/ 1364453 w 2366010"/>
              <a:gd name="connsiteY4-1144" fmla="*/ 200749 h 5141046"/>
              <a:gd name="connsiteX5-1145" fmla="*/ 1755613 w 2366010"/>
              <a:gd name="connsiteY5-1146" fmla="*/ 185513 h 5141046"/>
              <a:gd name="connsiteX6-1147" fmla="*/ 1857213 w 2366010"/>
              <a:gd name="connsiteY6-1148" fmla="*/ 15329 h 5141046"/>
              <a:gd name="connsiteX7-1149" fmla="*/ 2121223 w 2366010"/>
              <a:gd name="connsiteY7-1150" fmla="*/ 16596 h 5141046"/>
              <a:gd name="connsiteX8-1151" fmla="*/ 2366010 w 2366010"/>
              <a:gd name="connsiteY8-1152" fmla="*/ 261383 h 5141046"/>
              <a:gd name="connsiteX9-1153" fmla="*/ 2366010 w 2366010"/>
              <a:gd name="connsiteY9-1154" fmla="*/ 4896259 h 5141046"/>
              <a:gd name="connsiteX10-1155" fmla="*/ 2121223 w 2366010"/>
              <a:gd name="connsiteY10-1156" fmla="*/ 5141046 h 5141046"/>
              <a:gd name="connsiteX11-1157" fmla="*/ 244787 w 2366010"/>
              <a:gd name="connsiteY11-1158" fmla="*/ 5141046 h 5141046"/>
              <a:gd name="connsiteX12-1159" fmla="*/ 0 w 2366010"/>
              <a:gd name="connsiteY12-1160" fmla="*/ 4896259 h 5141046"/>
              <a:gd name="connsiteX13-1161" fmla="*/ 0 w 2366010"/>
              <a:gd name="connsiteY13-1162" fmla="*/ 261383 h 5141046"/>
              <a:gd name="connsiteX0-1163" fmla="*/ 0 w 2366010"/>
              <a:gd name="connsiteY0-1164" fmla="*/ 266517 h 5146180"/>
              <a:gd name="connsiteX1-1165" fmla="*/ 237167 w 2366010"/>
              <a:gd name="connsiteY1-1166" fmla="*/ 19190 h 5146180"/>
              <a:gd name="connsiteX2-1167" fmla="*/ 520700 w 2366010"/>
              <a:gd name="connsiteY2-1168" fmla="*/ 17921 h 5146180"/>
              <a:gd name="connsiteX3-1169" fmla="*/ 727710 w 2366010"/>
              <a:gd name="connsiteY3-1170" fmla="*/ 204610 h 5146180"/>
              <a:gd name="connsiteX4-1171" fmla="*/ 1364453 w 2366010"/>
              <a:gd name="connsiteY4-1172" fmla="*/ 205883 h 5146180"/>
              <a:gd name="connsiteX5-1173" fmla="*/ 1755613 w 2366010"/>
              <a:gd name="connsiteY5-1174" fmla="*/ 190647 h 5146180"/>
              <a:gd name="connsiteX6-1175" fmla="*/ 1857213 w 2366010"/>
              <a:gd name="connsiteY6-1176" fmla="*/ 20463 h 5146180"/>
              <a:gd name="connsiteX7-1177" fmla="*/ 2133923 w 2366010"/>
              <a:gd name="connsiteY7-1178" fmla="*/ 14114 h 5146180"/>
              <a:gd name="connsiteX8-1179" fmla="*/ 2366010 w 2366010"/>
              <a:gd name="connsiteY8-1180" fmla="*/ 266517 h 5146180"/>
              <a:gd name="connsiteX9-1181" fmla="*/ 2366010 w 2366010"/>
              <a:gd name="connsiteY9-1182" fmla="*/ 4901393 h 5146180"/>
              <a:gd name="connsiteX10-1183" fmla="*/ 2121223 w 2366010"/>
              <a:gd name="connsiteY10-1184" fmla="*/ 5146180 h 5146180"/>
              <a:gd name="connsiteX11-1185" fmla="*/ 244787 w 2366010"/>
              <a:gd name="connsiteY11-1186" fmla="*/ 5146180 h 5146180"/>
              <a:gd name="connsiteX12-1187" fmla="*/ 0 w 2366010"/>
              <a:gd name="connsiteY12-1188" fmla="*/ 4901393 h 5146180"/>
              <a:gd name="connsiteX13-1189" fmla="*/ 0 w 2366010"/>
              <a:gd name="connsiteY13-1190" fmla="*/ 266517 h 5146180"/>
              <a:gd name="connsiteX0-1191" fmla="*/ 0 w 2366010"/>
              <a:gd name="connsiteY0-1192" fmla="*/ 266517 h 5146180"/>
              <a:gd name="connsiteX1-1193" fmla="*/ 237167 w 2366010"/>
              <a:gd name="connsiteY1-1194" fmla="*/ 19190 h 5146180"/>
              <a:gd name="connsiteX2-1195" fmla="*/ 520700 w 2366010"/>
              <a:gd name="connsiteY2-1196" fmla="*/ 17921 h 5146180"/>
              <a:gd name="connsiteX3-1197" fmla="*/ 727710 w 2366010"/>
              <a:gd name="connsiteY3-1198" fmla="*/ 204610 h 5146180"/>
              <a:gd name="connsiteX4-1199" fmla="*/ 1364453 w 2366010"/>
              <a:gd name="connsiteY4-1200" fmla="*/ 205883 h 5146180"/>
              <a:gd name="connsiteX5-1201" fmla="*/ 1755613 w 2366010"/>
              <a:gd name="connsiteY5-1202" fmla="*/ 190647 h 5146180"/>
              <a:gd name="connsiteX6-1203" fmla="*/ 1857213 w 2366010"/>
              <a:gd name="connsiteY6-1204" fmla="*/ 20463 h 5146180"/>
              <a:gd name="connsiteX7-1205" fmla="*/ 2133923 w 2366010"/>
              <a:gd name="connsiteY7-1206" fmla="*/ 14114 h 5146180"/>
              <a:gd name="connsiteX8-1207" fmla="*/ 2366010 w 2366010"/>
              <a:gd name="connsiteY8-1208" fmla="*/ 266517 h 5146180"/>
              <a:gd name="connsiteX9-1209" fmla="*/ 2366010 w 2366010"/>
              <a:gd name="connsiteY9-1210" fmla="*/ 4901393 h 5146180"/>
              <a:gd name="connsiteX10-1211" fmla="*/ 2121223 w 2366010"/>
              <a:gd name="connsiteY10-1212" fmla="*/ 5146180 h 5146180"/>
              <a:gd name="connsiteX11-1213" fmla="*/ 244787 w 2366010"/>
              <a:gd name="connsiteY11-1214" fmla="*/ 5146180 h 5146180"/>
              <a:gd name="connsiteX12-1215" fmla="*/ 0 w 2366010"/>
              <a:gd name="connsiteY12-1216" fmla="*/ 4901393 h 5146180"/>
              <a:gd name="connsiteX13-1217" fmla="*/ 0 w 2366010"/>
              <a:gd name="connsiteY13-1218" fmla="*/ 266517 h 5146180"/>
              <a:gd name="connsiteX0-1219" fmla="*/ 0 w 2366010"/>
              <a:gd name="connsiteY0-1220" fmla="*/ 267643 h 5147306"/>
              <a:gd name="connsiteX1-1221" fmla="*/ 237167 w 2366010"/>
              <a:gd name="connsiteY1-1222" fmla="*/ 20316 h 5147306"/>
              <a:gd name="connsiteX2-1223" fmla="*/ 520700 w 2366010"/>
              <a:gd name="connsiteY2-1224" fmla="*/ 19047 h 5147306"/>
              <a:gd name="connsiteX3-1225" fmla="*/ 727710 w 2366010"/>
              <a:gd name="connsiteY3-1226" fmla="*/ 205736 h 5147306"/>
              <a:gd name="connsiteX4-1227" fmla="*/ 1364453 w 2366010"/>
              <a:gd name="connsiteY4-1228" fmla="*/ 207009 h 5147306"/>
              <a:gd name="connsiteX5-1229" fmla="*/ 1755613 w 2366010"/>
              <a:gd name="connsiteY5-1230" fmla="*/ 191773 h 5147306"/>
              <a:gd name="connsiteX6-1231" fmla="*/ 1857213 w 2366010"/>
              <a:gd name="connsiteY6-1232" fmla="*/ 21589 h 5147306"/>
              <a:gd name="connsiteX7-1233" fmla="*/ 2133923 w 2366010"/>
              <a:gd name="connsiteY7-1234" fmla="*/ 15240 h 5147306"/>
              <a:gd name="connsiteX8-1235" fmla="*/ 2366010 w 2366010"/>
              <a:gd name="connsiteY8-1236" fmla="*/ 267643 h 5147306"/>
              <a:gd name="connsiteX9-1237" fmla="*/ 2366010 w 2366010"/>
              <a:gd name="connsiteY9-1238" fmla="*/ 4902519 h 5147306"/>
              <a:gd name="connsiteX10-1239" fmla="*/ 2121223 w 2366010"/>
              <a:gd name="connsiteY10-1240" fmla="*/ 5147306 h 5147306"/>
              <a:gd name="connsiteX11-1241" fmla="*/ 244787 w 2366010"/>
              <a:gd name="connsiteY11-1242" fmla="*/ 5147306 h 5147306"/>
              <a:gd name="connsiteX12-1243" fmla="*/ 0 w 2366010"/>
              <a:gd name="connsiteY12-1244" fmla="*/ 4902519 h 5147306"/>
              <a:gd name="connsiteX13-1245" fmla="*/ 0 w 2366010"/>
              <a:gd name="connsiteY13-1246" fmla="*/ 267643 h 5147306"/>
              <a:gd name="connsiteX0-1247" fmla="*/ 0 w 2366010"/>
              <a:gd name="connsiteY0-1248" fmla="*/ 267643 h 5147306"/>
              <a:gd name="connsiteX1-1249" fmla="*/ 237167 w 2366010"/>
              <a:gd name="connsiteY1-1250" fmla="*/ 20316 h 5147306"/>
              <a:gd name="connsiteX2-1251" fmla="*/ 520700 w 2366010"/>
              <a:gd name="connsiteY2-1252" fmla="*/ 19047 h 5147306"/>
              <a:gd name="connsiteX3-1253" fmla="*/ 727710 w 2366010"/>
              <a:gd name="connsiteY3-1254" fmla="*/ 205736 h 5147306"/>
              <a:gd name="connsiteX4-1255" fmla="*/ 1274918 w 2366010"/>
              <a:gd name="connsiteY4-1256" fmla="*/ 205105 h 5147306"/>
              <a:gd name="connsiteX5-1257" fmla="*/ 1755613 w 2366010"/>
              <a:gd name="connsiteY5-1258" fmla="*/ 191773 h 5147306"/>
              <a:gd name="connsiteX6-1259" fmla="*/ 1857213 w 2366010"/>
              <a:gd name="connsiteY6-1260" fmla="*/ 21589 h 5147306"/>
              <a:gd name="connsiteX7-1261" fmla="*/ 2133923 w 2366010"/>
              <a:gd name="connsiteY7-1262" fmla="*/ 15240 h 5147306"/>
              <a:gd name="connsiteX8-1263" fmla="*/ 2366010 w 2366010"/>
              <a:gd name="connsiteY8-1264" fmla="*/ 267643 h 5147306"/>
              <a:gd name="connsiteX9-1265" fmla="*/ 2366010 w 2366010"/>
              <a:gd name="connsiteY9-1266" fmla="*/ 4902519 h 5147306"/>
              <a:gd name="connsiteX10-1267" fmla="*/ 2121223 w 2366010"/>
              <a:gd name="connsiteY10-1268" fmla="*/ 5147306 h 5147306"/>
              <a:gd name="connsiteX11-1269" fmla="*/ 244787 w 2366010"/>
              <a:gd name="connsiteY11-1270" fmla="*/ 5147306 h 5147306"/>
              <a:gd name="connsiteX12-1271" fmla="*/ 0 w 2366010"/>
              <a:gd name="connsiteY12-1272" fmla="*/ 4902519 h 5147306"/>
              <a:gd name="connsiteX13-1273" fmla="*/ 0 w 2366010"/>
              <a:gd name="connsiteY13-1274" fmla="*/ 267643 h 5147306"/>
              <a:gd name="connsiteX0-1275" fmla="*/ 0 w 2366010"/>
              <a:gd name="connsiteY0-1276" fmla="*/ 267643 h 5147306"/>
              <a:gd name="connsiteX1-1277" fmla="*/ 237167 w 2366010"/>
              <a:gd name="connsiteY1-1278" fmla="*/ 20316 h 5147306"/>
              <a:gd name="connsiteX2-1279" fmla="*/ 520700 w 2366010"/>
              <a:gd name="connsiteY2-1280" fmla="*/ 19047 h 5147306"/>
              <a:gd name="connsiteX3-1281" fmla="*/ 727710 w 2366010"/>
              <a:gd name="connsiteY3-1282" fmla="*/ 205736 h 5147306"/>
              <a:gd name="connsiteX4-1283" fmla="*/ 1274918 w 2366010"/>
              <a:gd name="connsiteY4-1284" fmla="*/ 205105 h 5147306"/>
              <a:gd name="connsiteX5-1285" fmla="*/ 1755613 w 2366010"/>
              <a:gd name="connsiteY5-1286" fmla="*/ 191773 h 5147306"/>
              <a:gd name="connsiteX6-1287" fmla="*/ 1857213 w 2366010"/>
              <a:gd name="connsiteY6-1288" fmla="*/ 21589 h 5147306"/>
              <a:gd name="connsiteX7-1289" fmla="*/ 2133923 w 2366010"/>
              <a:gd name="connsiteY7-1290" fmla="*/ 15240 h 5147306"/>
              <a:gd name="connsiteX8-1291" fmla="*/ 2366010 w 2366010"/>
              <a:gd name="connsiteY8-1292" fmla="*/ 267643 h 5147306"/>
              <a:gd name="connsiteX9-1293" fmla="*/ 2366010 w 2366010"/>
              <a:gd name="connsiteY9-1294" fmla="*/ 4902519 h 5147306"/>
              <a:gd name="connsiteX10-1295" fmla="*/ 2121223 w 2366010"/>
              <a:gd name="connsiteY10-1296" fmla="*/ 5147306 h 5147306"/>
              <a:gd name="connsiteX11-1297" fmla="*/ 244787 w 2366010"/>
              <a:gd name="connsiteY11-1298" fmla="*/ 5147306 h 5147306"/>
              <a:gd name="connsiteX12-1299" fmla="*/ 0 w 2366010"/>
              <a:gd name="connsiteY12-1300" fmla="*/ 4902519 h 5147306"/>
              <a:gd name="connsiteX13-1301" fmla="*/ 0 w 2366010"/>
              <a:gd name="connsiteY13-1302" fmla="*/ 267643 h 5147306"/>
              <a:gd name="connsiteX0-1303" fmla="*/ 0 w 2366010"/>
              <a:gd name="connsiteY0-1304" fmla="*/ 267643 h 5147306"/>
              <a:gd name="connsiteX1-1305" fmla="*/ 237167 w 2366010"/>
              <a:gd name="connsiteY1-1306" fmla="*/ 20316 h 5147306"/>
              <a:gd name="connsiteX2-1307" fmla="*/ 520700 w 2366010"/>
              <a:gd name="connsiteY2-1308" fmla="*/ 19047 h 5147306"/>
              <a:gd name="connsiteX3-1309" fmla="*/ 727710 w 2366010"/>
              <a:gd name="connsiteY3-1310" fmla="*/ 205736 h 5147306"/>
              <a:gd name="connsiteX4-1311" fmla="*/ 1274918 w 2366010"/>
              <a:gd name="connsiteY4-1312" fmla="*/ 205105 h 5147306"/>
              <a:gd name="connsiteX5-1313" fmla="*/ 1753708 w 2366010"/>
              <a:gd name="connsiteY5-1314" fmla="*/ 189869 h 5147306"/>
              <a:gd name="connsiteX6-1315" fmla="*/ 1857213 w 2366010"/>
              <a:gd name="connsiteY6-1316" fmla="*/ 21589 h 5147306"/>
              <a:gd name="connsiteX7-1317" fmla="*/ 2133923 w 2366010"/>
              <a:gd name="connsiteY7-1318" fmla="*/ 15240 h 5147306"/>
              <a:gd name="connsiteX8-1319" fmla="*/ 2366010 w 2366010"/>
              <a:gd name="connsiteY8-1320" fmla="*/ 267643 h 5147306"/>
              <a:gd name="connsiteX9-1321" fmla="*/ 2366010 w 2366010"/>
              <a:gd name="connsiteY9-1322" fmla="*/ 4902519 h 5147306"/>
              <a:gd name="connsiteX10-1323" fmla="*/ 2121223 w 2366010"/>
              <a:gd name="connsiteY10-1324" fmla="*/ 5147306 h 5147306"/>
              <a:gd name="connsiteX11-1325" fmla="*/ 244787 w 2366010"/>
              <a:gd name="connsiteY11-1326" fmla="*/ 5147306 h 5147306"/>
              <a:gd name="connsiteX12-1327" fmla="*/ 0 w 2366010"/>
              <a:gd name="connsiteY12-1328" fmla="*/ 4902519 h 5147306"/>
              <a:gd name="connsiteX13-1329" fmla="*/ 0 w 2366010"/>
              <a:gd name="connsiteY13-1330" fmla="*/ 267643 h 5147306"/>
              <a:gd name="connsiteX0-1331" fmla="*/ 0 w 2366010"/>
              <a:gd name="connsiteY0-1332" fmla="*/ 267643 h 5147306"/>
              <a:gd name="connsiteX1-1333" fmla="*/ 237167 w 2366010"/>
              <a:gd name="connsiteY1-1334" fmla="*/ 20316 h 5147306"/>
              <a:gd name="connsiteX2-1335" fmla="*/ 520700 w 2366010"/>
              <a:gd name="connsiteY2-1336" fmla="*/ 19047 h 5147306"/>
              <a:gd name="connsiteX3-1337" fmla="*/ 727710 w 2366010"/>
              <a:gd name="connsiteY3-1338" fmla="*/ 205736 h 5147306"/>
              <a:gd name="connsiteX4-1339" fmla="*/ 1274918 w 2366010"/>
              <a:gd name="connsiteY4-1340" fmla="*/ 205105 h 5147306"/>
              <a:gd name="connsiteX5-1341" fmla="*/ 1753708 w 2366010"/>
              <a:gd name="connsiteY5-1342" fmla="*/ 189869 h 5147306"/>
              <a:gd name="connsiteX6-1343" fmla="*/ 1857213 w 2366010"/>
              <a:gd name="connsiteY6-1344" fmla="*/ 21589 h 5147306"/>
              <a:gd name="connsiteX7-1345" fmla="*/ 2133923 w 2366010"/>
              <a:gd name="connsiteY7-1346" fmla="*/ 15240 h 5147306"/>
              <a:gd name="connsiteX8-1347" fmla="*/ 2366010 w 2366010"/>
              <a:gd name="connsiteY8-1348" fmla="*/ 267643 h 5147306"/>
              <a:gd name="connsiteX9-1349" fmla="*/ 2366010 w 2366010"/>
              <a:gd name="connsiteY9-1350" fmla="*/ 4902519 h 5147306"/>
              <a:gd name="connsiteX10-1351" fmla="*/ 2121223 w 2366010"/>
              <a:gd name="connsiteY10-1352" fmla="*/ 5147306 h 5147306"/>
              <a:gd name="connsiteX11-1353" fmla="*/ 244787 w 2366010"/>
              <a:gd name="connsiteY11-1354" fmla="*/ 5147306 h 5147306"/>
              <a:gd name="connsiteX12-1355" fmla="*/ 0 w 2366010"/>
              <a:gd name="connsiteY12-1356" fmla="*/ 4902519 h 5147306"/>
              <a:gd name="connsiteX13-1357" fmla="*/ 0 w 2366010"/>
              <a:gd name="connsiteY13-1358" fmla="*/ 267643 h 5147306"/>
              <a:gd name="connsiteX0-1359" fmla="*/ 0 w 2366010"/>
              <a:gd name="connsiteY0-1360" fmla="*/ 256648 h 5136311"/>
              <a:gd name="connsiteX1-1361" fmla="*/ 237167 w 2366010"/>
              <a:gd name="connsiteY1-1362" fmla="*/ 9321 h 5136311"/>
              <a:gd name="connsiteX2-1363" fmla="*/ 520700 w 2366010"/>
              <a:gd name="connsiteY2-1364" fmla="*/ 8052 h 5136311"/>
              <a:gd name="connsiteX3-1365" fmla="*/ 727710 w 2366010"/>
              <a:gd name="connsiteY3-1366" fmla="*/ 194741 h 5136311"/>
              <a:gd name="connsiteX4-1367" fmla="*/ 1274918 w 2366010"/>
              <a:gd name="connsiteY4-1368" fmla="*/ 194110 h 5136311"/>
              <a:gd name="connsiteX5-1369" fmla="*/ 1753708 w 2366010"/>
              <a:gd name="connsiteY5-1370" fmla="*/ 178874 h 5136311"/>
              <a:gd name="connsiteX6-1371" fmla="*/ 1857213 w 2366010"/>
              <a:gd name="connsiteY6-1372" fmla="*/ 10594 h 5136311"/>
              <a:gd name="connsiteX7-1373" fmla="*/ 2133923 w 2366010"/>
              <a:gd name="connsiteY7-1374" fmla="*/ 4245 h 5136311"/>
              <a:gd name="connsiteX8-1375" fmla="*/ 2366010 w 2366010"/>
              <a:gd name="connsiteY8-1376" fmla="*/ 256648 h 5136311"/>
              <a:gd name="connsiteX9-1377" fmla="*/ 2366010 w 2366010"/>
              <a:gd name="connsiteY9-1378" fmla="*/ 4891524 h 5136311"/>
              <a:gd name="connsiteX10-1379" fmla="*/ 2121223 w 2366010"/>
              <a:gd name="connsiteY10-1380" fmla="*/ 5136311 h 5136311"/>
              <a:gd name="connsiteX11-1381" fmla="*/ 244787 w 2366010"/>
              <a:gd name="connsiteY11-1382" fmla="*/ 5136311 h 5136311"/>
              <a:gd name="connsiteX12-1383" fmla="*/ 0 w 2366010"/>
              <a:gd name="connsiteY12-1384" fmla="*/ 4891524 h 5136311"/>
              <a:gd name="connsiteX13-1385" fmla="*/ 0 w 2366010"/>
              <a:gd name="connsiteY13-1386" fmla="*/ 256648 h 5136311"/>
              <a:gd name="connsiteX0-1387" fmla="*/ 0 w 2366010"/>
              <a:gd name="connsiteY0-1388" fmla="*/ 256648 h 5136311"/>
              <a:gd name="connsiteX1-1389" fmla="*/ 237167 w 2366010"/>
              <a:gd name="connsiteY1-1390" fmla="*/ 9321 h 5136311"/>
              <a:gd name="connsiteX2-1391" fmla="*/ 520700 w 2366010"/>
              <a:gd name="connsiteY2-1392" fmla="*/ 8052 h 5136311"/>
              <a:gd name="connsiteX3-1393" fmla="*/ 727710 w 2366010"/>
              <a:gd name="connsiteY3-1394" fmla="*/ 194741 h 5136311"/>
              <a:gd name="connsiteX4-1395" fmla="*/ 1274918 w 2366010"/>
              <a:gd name="connsiteY4-1396" fmla="*/ 194110 h 5136311"/>
              <a:gd name="connsiteX5-1397" fmla="*/ 1753708 w 2366010"/>
              <a:gd name="connsiteY5-1398" fmla="*/ 178874 h 5136311"/>
              <a:gd name="connsiteX6-1399" fmla="*/ 1857213 w 2366010"/>
              <a:gd name="connsiteY6-1400" fmla="*/ 10594 h 5136311"/>
              <a:gd name="connsiteX7-1401" fmla="*/ 2133923 w 2366010"/>
              <a:gd name="connsiteY7-1402" fmla="*/ 4245 h 5136311"/>
              <a:gd name="connsiteX8-1403" fmla="*/ 2366010 w 2366010"/>
              <a:gd name="connsiteY8-1404" fmla="*/ 256648 h 5136311"/>
              <a:gd name="connsiteX9-1405" fmla="*/ 2366010 w 2366010"/>
              <a:gd name="connsiteY9-1406" fmla="*/ 4891524 h 5136311"/>
              <a:gd name="connsiteX10-1407" fmla="*/ 2121223 w 2366010"/>
              <a:gd name="connsiteY10-1408" fmla="*/ 5136311 h 5136311"/>
              <a:gd name="connsiteX11-1409" fmla="*/ 244787 w 2366010"/>
              <a:gd name="connsiteY11-1410" fmla="*/ 5136311 h 5136311"/>
              <a:gd name="connsiteX12-1411" fmla="*/ 0 w 2366010"/>
              <a:gd name="connsiteY12-1412" fmla="*/ 4891524 h 5136311"/>
              <a:gd name="connsiteX13-1413" fmla="*/ 0 w 2366010"/>
              <a:gd name="connsiteY13-1414" fmla="*/ 256648 h 5136311"/>
              <a:gd name="connsiteX0-1415" fmla="*/ 0 w 2366010"/>
              <a:gd name="connsiteY0-1416" fmla="*/ 256648 h 5136311"/>
              <a:gd name="connsiteX1-1417" fmla="*/ 237167 w 2366010"/>
              <a:gd name="connsiteY1-1418" fmla="*/ 9321 h 5136311"/>
              <a:gd name="connsiteX2-1419" fmla="*/ 520700 w 2366010"/>
              <a:gd name="connsiteY2-1420" fmla="*/ 8052 h 5136311"/>
              <a:gd name="connsiteX3-1421" fmla="*/ 727710 w 2366010"/>
              <a:gd name="connsiteY3-1422" fmla="*/ 194741 h 5136311"/>
              <a:gd name="connsiteX4-1423" fmla="*/ 1274918 w 2366010"/>
              <a:gd name="connsiteY4-1424" fmla="*/ 194110 h 5136311"/>
              <a:gd name="connsiteX5-1425" fmla="*/ 1753708 w 2366010"/>
              <a:gd name="connsiteY5-1426" fmla="*/ 178874 h 5136311"/>
              <a:gd name="connsiteX6-1427" fmla="*/ 1857213 w 2366010"/>
              <a:gd name="connsiteY6-1428" fmla="*/ 10594 h 5136311"/>
              <a:gd name="connsiteX7-1429" fmla="*/ 2133923 w 2366010"/>
              <a:gd name="connsiteY7-1430" fmla="*/ 4245 h 5136311"/>
              <a:gd name="connsiteX8-1431" fmla="*/ 2366010 w 2366010"/>
              <a:gd name="connsiteY8-1432" fmla="*/ 256648 h 5136311"/>
              <a:gd name="connsiteX9-1433" fmla="*/ 2366010 w 2366010"/>
              <a:gd name="connsiteY9-1434" fmla="*/ 4891524 h 5136311"/>
              <a:gd name="connsiteX10-1435" fmla="*/ 2121223 w 2366010"/>
              <a:gd name="connsiteY10-1436" fmla="*/ 5136311 h 5136311"/>
              <a:gd name="connsiteX11-1437" fmla="*/ 244787 w 2366010"/>
              <a:gd name="connsiteY11-1438" fmla="*/ 5136311 h 5136311"/>
              <a:gd name="connsiteX12-1439" fmla="*/ 0 w 2366010"/>
              <a:gd name="connsiteY12-1440" fmla="*/ 4891524 h 5136311"/>
              <a:gd name="connsiteX13-1441" fmla="*/ 0 w 2366010"/>
              <a:gd name="connsiteY13-1442" fmla="*/ 256648 h 5136311"/>
              <a:gd name="connsiteX0-1443" fmla="*/ 0 w 2366010"/>
              <a:gd name="connsiteY0-1444" fmla="*/ 256648 h 5136311"/>
              <a:gd name="connsiteX1-1445" fmla="*/ 237167 w 2366010"/>
              <a:gd name="connsiteY1-1446" fmla="*/ 9321 h 5136311"/>
              <a:gd name="connsiteX2-1447" fmla="*/ 520700 w 2366010"/>
              <a:gd name="connsiteY2-1448" fmla="*/ 8052 h 5136311"/>
              <a:gd name="connsiteX3-1449" fmla="*/ 727710 w 2366010"/>
              <a:gd name="connsiteY3-1450" fmla="*/ 194741 h 5136311"/>
              <a:gd name="connsiteX4-1451" fmla="*/ 1274918 w 2366010"/>
              <a:gd name="connsiteY4-1452" fmla="*/ 194110 h 5136311"/>
              <a:gd name="connsiteX5-1453" fmla="*/ 1753708 w 2366010"/>
              <a:gd name="connsiteY5-1454" fmla="*/ 178874 h 5136311"/>
              <a:gd name="connsiteX6-1455" fmla="*/ 1857213 w 2366010"/>
              <a:gd name="connsiteY6-1456" fmla="*/ 10594 h 5136311"/>
              <a:gd name="connsiteX7-1457" fmla="*/ 2133923 w 2366010"/>
              <a:gd name="connsiteY7-1458" fmla="*/ 4245 h 5136311"/>
              <a:gd name="connsiteX8-1459" fmla="*/ 2366010 w 2366010"/>
              <a:gd name="connsiteY8-1460" fmla="*/ 256648 h 5136311"/>
              <a:gd name="connsiteX9-1461" fmla="*/ 2366010 w 2366010"/>
              <a:gd name="connsiteY9-1462" fmla="*/ 4891524 h 5136311"/>
              <a:gd name="connsiteX10-1463" fmla="*/ 2121223 w 2366010"/>
              <a:gd name="connsiteY10-1464" fmla="*/ 5136311 h 5136311"/>
              <a:gd name="connsiteX11-1465" fmla="*/ 244787 w 2366010"/>
              <a:gd name="connsiteY11-1466" fmla="*/ 5136311 h 5136311"/>
              <a:gd name="connsiteX12-1467" fmla="*/ 0 w 2366010"/>
              <a:gd name="connsiteY12-1468" fmla="*/ 4891524 h 5136311"/>
              <a:gd name="connsiteX13-1469" fmla="*/ 0 w 2366010"/>
              <a:gd name="connsiteY13-1470" fmla="*/ 256648 h 5136311"/>
              <a:gd name="connsiteX0-1471" fmla="*/ 0 w 2366010"/>
              <a:gd name="connsiteY0-1472" fmla="*/ 256648 h 5136311"/>
              <a:gd name="connsiteX1-1473" fmla="*/ 237167 w 2366010"/>
              <a:gd name="connsiteY1-1474" fmla="*/ 9321 h 5136311"/>
              <a:gd name="connsiteX2-1475" fmla="*/ 520700 w 2366010"/>
              <a:gd name="connsiteY2-1476" fmla="*/ 8052 h 5136311"/>
              <a:gd name="connsiteX3-1477" fmla="*/ 727710 w 2366010"/>
              <a:gd name="connsiteY3-1478" fmla="*/ 194741 h 5136311"/>
              <a:gd name="connsiteX4-1479" fmla="*/ 1274918 w 2366010"/>
              <a:gd name="connsiteY4-1480" fmla="*/ 194110 h 5136311"/>
              <a:gd name="connsiteX5-1481" fmla="*/ 1758788 w 2366010"/>
              <a:gd name="connsiteY5-1482" fmla="*/ 173797 h 5136311"/>
              <a:gd name="connsiteX6-1483" fmla="*/ 1857213 w 2366010"/>
              <a:gd name="connsiteY6-1484" fmla="*/ 10594 h 5136311"/>
              <a:gd name="connsiteX7-1485" fmla="*/ 2133923 w 2366010"/>
              <a:gd name="connsiteY7-1486" fmla="*/ 4245 h 5136311"/>
              <a:gd name="connsiteX8-1487" fmla="*/ 2366010 w 2366010"/>
              <a:gd name="connsiteY8-1488" fmla="*/ 256648 h 5136311"/>
              <a:gd name="connsiteX9-1489" fmla="*/ 2366010 w 2366010"/>
              <a:gd name="connsiteY9-1490" fmla="*/ 4891524 h 5136311"/>
              <a:gd name="connsiteX10-1491" fmla="*/ 2121223 w 2366010"/>
              <a:gd name="connsiteY10-1492" fmla="*/ 5136311 h 5136311"/>
              <a:gd name="connsiteX11-1493" fmla="*/ 244787 w 2366010"/>
              <a:gd name="connsiteY11-1494" fmla="*/ 5136311 h 5136311"/>
              <a:gd name="connsiteX12-1495" fmla="*/ 0 w 2366010"/>
              <a:gd name="connsiteY12-1496" fmla="*/ 4891524 h 5136311"/>
              <a:gd name="connsiteX13-1497" fmla="*/ 0 w 2366010"/>
              <a:gd name="connsiteY13-1498" fmla="*/ 256648 h 5136311"/>
              <a:gd name="connsiteX0-1499" fmla="*/ 0 w 2366010"/>
              <a:gd name="connsiteY0-1500" fmla="*/ 256648 h 5136311"/>
              <a:gd name="connsiteX1-1501" fmla="*/ 237167 w 2366010"/>
              <a:gd name="connsiteY1-1502" fmla="*/ 9321 h 5136311"/>
              <a:gd name="connsiteX2-1503" fmla="*/ 520700 w 2366010"/>
              <a:gd name="connsiteY2-1504" fmla="*/ 8052 h 5136311"/>
              <a:gd name="connsiteX3-1505" fmla="*/ 732790 w 2366010"/>
              <a:gd name="connsiteY3-1506" fmla="*/ 189664 h 5136311"/>
              <a:gd name="connsiteX4-1507" fmla="*/ 1274918 w 2366010"/>
              <a:gd name="connsiteY4-1508" fmla="*/ 194110 h 5136311"/>
              <a:gd name="connsiteX5-1509" fmla="*/ 1758788 w 2366010"/>
              <a:gd name="connsiteY5-1510" fmla="*/ 173797 h 5136311"/>
              <a:gd name="connsiteX6-1511" fmla="*/ 1857213 w 2366010"/>
              <a:gd name="connsiteY6-1512" fmla="*/ 10594 h 5136311"/>
              <a:gd name="connsiteX7-1513" fmla="*/ 2133923 w 2366010"/>
              <a:gd name="connsiteY7-1514" fmla="*/ 4245 h 5136311"/>
              <a:gd name="connsiteX8-1515" fmla="*/ 2366010 w 2366010"/>
              <a:gd name="connsiteY8-1516" fmla="*/ 256648 h 5136311"/>
              <a:gd name="connsiteX9-1517" fmla="*/ 2366010 w 2366010"/>
              <a:gd name="connsiteY9-1518" fmla="*/ 4891524 h 5136311"/>
              <a:gd name="connsiteX10-1519" fmla="*/ 2121223 w 2366010"/>
              <a:gd name="connsiteY10-1520" fmla="*/ 5136311 h 5136311"/>
              <a:gd name="connsiteX11-1521" fmla="*/ 244787 w 2366010"/>
              <a:gd name="connsiteY11-1522" fmla="*/ 5136311 h 5136311"/>
              <a:gd name="connsiteX12-1523" fmla="*/ 0 w 2366010"/>
              <a:gd name="connsiteY12-1524" fmla="*/ 4891524 h 5136311"/>
              <a:gd name="connsiteX13-1525" fmla="*/ 0 w 2366010"/>
              <a:gd name="connsiteY13-1526" fmla="*/ 256648 h 51363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411" y="connsiteY11-412"/>
              </a:cxn>
              <a:cxn ang="0">
                <a:pos x="connsiteX12-581" y="connsiteY12-582"/>
              </a:cxn>
              <a:cxn ang="0">
                <a:pos x="connsiteX13-713" y="connsiteY13-714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5200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cture Placeholder 130"/>
          <p:cNvSpPr>
            <a:spLocks noGrp="1"/>
          </p:cNvSpPr>
          <p:nvPr>
            <p:ph type="pic" sz="quarter" idx="14" hasCustomPrompt="1"/>
          </p:nvPr>
        </p:nvSpPr>
        <p:spPr>
          <a:xfrm rot="900000">
            <a:off x="-217331" y="-741899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2" name="Picture Placeholder 131"/>
          <p:cNvSpPr>
            <a:spLocks noGrp="1"/>
          </p:cNvSpPr>
          <p:nvPr>
            <p:ph type="pic" sz="quarter" idx="15" hasCustomPrompt="1"/>
          </p:nvPr>
        </p:nvSpPr>
        <p:spPr>
          <a:xfrm rot="900000">
            <a:off x="2765047" y="-925697"/>
            <a:ext cx="2400369" cy="515105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3" name="Picture Placeholder 132"/>
          <p:cNvSpPr>
            <a:spLocks noGrp="1"/>
          </p:cNvSpPr>
          <p:nvPr>
            <p:ph type="pic" sz="quarter" idx="16" hasCustomPrompt="1"/>
          </p:nvPr>
        </p:nvSpPr>
        <p:spPr>
          <a:xfrm rot="900000">
            <a:off x="6337644" y="-3360203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4" name="Picture Placeholder 133"/>
          <p:cNvSpPr>
            <a:spLocks noGrp="1"/>
          </p:cNvSpPr>
          <p:nvPr>
            <p:ph type="pic" sz="quarter" idx="17" hasCustomPrompt="1"/>
          </p:nvPr>
        </p:nvSpPr>
        <p:spPr>
          <a:xfrm rot="900000">
            <a:off x="9509993" y="-4313314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5" name="Picture Placeholder 134"/>
          <p:cNvSpPr>
            <a:spLocks noGrp="1"/>
          </p:cNvSpPr>
          <p:nvPr>
            <p:ph type="pic" sz="quarter" idx="18" hasCustomPrompt="1"/>
          </p:nvPr>
        </p:nvSpPr>
        <p:spPr>
          <a:xfrm rot="900000">
            <a:off x="12118344" y="-3103764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6" name="Picture Placeholder 135"/>
          <p:cNvSpPr>
            <a:spLocks noGrp="1"/>
          </p:cNvSpPr>
          <p:nvPr>
            <p:ph type="pic" sz="quarter" idx="19" hasCustomPrompt="1"/>
          </p:nvPr>
        </p:nvSpPr>
        <p:spPr>
          <a:xfrm rot="900000">
            <a:off x="8082728" y="1105734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7" name="Picture Placeholder 136"/>
          <p:cNvSpPr>
            <a:spLocks noGrp="1"/>
          </p:cNvSpPr>
          <p:nvPr>
            <p:ph type="pic" sz="quarter" idx="20" hasCustomPrompt="1"/>
          </p:nvPr>
        </p:nvSpPr>
        <p:spPr>
          <a:xfrm rot="900000">
            <a:off x="10696035" y="2347646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8" name="Picture Placeholder 137"/>
          <p:cNvSpPr>
            <a:spLocks noGrp="1"/>
          </p:cNvSpPr>
          <p:nvPr>
            <p:ph type="pic" sz="quarter" idx="21" hasCustomPrompt="1"/>
          </p:nvPr>
        </p:nvSpPr>
        <p:spPr>
          <a:xfrm rot="900000">
            <a:off x="4895863" y="2073357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22" hasCustomPrompt="1"/>
          </p:nvPr>
        </p:nvSpPr>
        <p:spPr>
          <a:xfrm rot="900000">
            <a:off x="1322548" y="4497376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0" name="Picture Placeholder 139"/>
          <p:cNvSpPr>
            <a:spLocks noGrp="1"/>
          </p:cNvSpPr>
          <p:nvPr>
            <p:ph type="pic" sz="quarter" idx="23" hasCustomPrompt="1"/>
          </p:nvPr>
        </p:nvSpPr>
        <p:spPr>
          <a:xfrm rot="900000">
            <a:off x="-1659111" y="4688978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1" name="Picture Placeholder 140"/>
          <p:cNvSpPr>
            <a:spLocks noGrp="1"/>
          </p:cNvSpPr>
          <p:nvPr>
            <p:ph type="pic" sz="quarter" idx="24" hasCustomPrompt="1"/>
          </p:nvPr>
        </p:nvSpPr>
        <p:spPr>
          <a:xfrm rot="900000">
            <a:off x="6640944" y="6539293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103"/>
          <p:cNvSpPr>
            <a:spLocks noGrp="1"/>
          </p:cNvSpPr>
          <p:nvPr>
            <p:ph type="pic" sz="quarter" idx="10" hasCustomPrompt="1"/>
          </p:nvPr>
        </p:nvSpPr>
        <p:spPr>
          <a:xfrm>
            <a:off x="9529014" y="3115725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5" name="Picture Placeholder 104"/>
          <p:cNvSpPr>
            <a:spLocks noGrp="1"/>
          </p:cNvSpPr>
          <p:nvPr>
            <p:ph type="pic" sz="quarter" idx="11" hasCustomPrompt="1"/>
          </p:nvPr>
        </p:nvSpPr>
        <p:spPr>
          <a:xfrm>
            <a:off x="1463963" y="3115725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6" name="Picture Placeholder 105"/>
          <p:cNvSpPr>
            <a:spLocks noGrp="1"/>
          </p:cNvSpPr>
          <p:nvPr>
            <p:ph type="pic" sz="quarter" idx="12" hasCustomPrompt="1"/>
          </p:nvPr>
        </p:nvSpPr>
        <p:spPr>
          <a:xfrm>
            <a:off x="5496488" y="3115725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7" name="Picture Placeholder 106"/>
          <p:cNvSpPr>
            <a:spLocks noGrp="1"/>
          </p:cNvSpPr>
          <p:nvPr>
            <p:ph type="pic" sz="quarter" idx="13" hasCustomPrompt="1"/>
          </p:nvPr>
        </p:nvSpPr>
        <p:spPr>
          <a:xfrm>
            <a:off x="3480640" y="2533492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8" name="Picture Placeholder 107"/>
          <p:cNvSpPr>
            <a:spLocks noGrp="1"/>
          </p:cNvSpPr>
          <p:nvPr>
            <p:ph type="pic" sz="quarter" idx="14" hasCustomPrompt="1"/>
          </p:nvPr>
        </p:nvSpPr>
        <p:spPr>
          <a:xfrm>
            <a:off x="7512890" y="2533492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3694976" y="947660"/>
            <a:ext cx="6552804" cy="4918912"/>
          </a:xfrm>
          <a:custGeom>
            <a:avLst/>
            <a:gdLst>
              <a:gd name="connsiteX0" fmla="*/ 129810 w 6552804"/>
              <a:gd name="connsiteY0" fmla="*/ 0 h 4918912"/>
              <a:gd name="connsiteX1" fmla="*/ 6422994 w 6552804"/>
              <a:gd name="connsiteY1" fmla="*/ 0 h 4918912"/>
              <a:gd name="connsiteX2" fmla="*/ 6552804 w 6552804"/>
              <a:gd name="connsiteY2" fmla="*/ 129810 h 4918912"/>
              <a:gd name="connsiteX3" fmla="*/ 6552804 w 6552804"/>
              <a:gd name="connsiteY3" fmla="*/ 4789102 h 4918912"/>
              <a:gd name="connsiteX4" fmla="*/ 6422994 w 6552804"/>
              <a:gd name="connsiteY4" fmla="*/ 4918912 h 4918912"/>
              <a:gd name="connsiteX5" fmla="*/ 522911 w 6552804"/>
              <a:gd name="connsiteY5" fmla="*/ 4918912 h 4918912"/>
              <a:gd name="connsiteX6" fmla="*/ 522911 w 6552804"/>
              <a:gd name="connsiteY6" fmla="*/ 1297467 h 4918912"/>
              <a:gd name="connsiteX7" fmla="*/ 265250 w 6552804"/>
              <a:gd name="connsiteY7" fmla="*/ 1039806 h 4918912"/>
              <a:gd name="connsiteX8" fmla="*/ 0 w 6552804"/>
              <a:gd name="connsiteY8" fmla="*/ 1039806 h 4918912"/>
              <a:gd name="connsiteX9" fmla="*/ 0 w 6552804"/>
              <a:gd name="connsiteY9" fmla="*/ 129810 h 4918912"/>
              <a:gd name="connsiteX10" fmla="*/ 129810 w 6552804"/>
              <a:gd name="connsiteY10" fmla="*/ 0 h 491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52804" h="4918912">
                <a:moveTo>
                  <a:pt x="129810" y="0"/>
                </a:moveTo>
                <a:lnTo>
                  <a:pt x="6422994" y="0"/>
                </a:lnTo>
                <a:cubicBezTo>
                  <a:pt x="6494686" y="0"/>
                  <a:pt x="6552804" y="58118"/>
                  <a:pt x="6552804" y="129810"/>
                </a:cubicBezTo>
                <a:lnTo>
                  <a:pt x="6552804" y="4789102"/>
                </a:lnTo>
                <a:cubicBezTo>
                  <a:pt x="6552804" y="4860794"/>
                  <a:pt x="6494686" y="4918912"/>
                  <a:pt x="6422994" y="4918912"/>
                </a:cubicBezTo>
                <a:lnTo>
                  <a:pt x="522911" y="4918912"/>
                </a:lnTo>
                <a:lnTo>
                  <a:pt x="522911" y="1297467"/>
                </a:lnTo>
                <a:cubicBezTo>
                  <a:pt x="522911" y="1155165"/>
                  <a:pt x="407552" y="1039806"/>
                  <a:pt x="265250" y="1039806"/>
                </a:cubicBezTo>
                <a:lnTo>
                  <a:pt x="0" y="1039806"/>
                </a:lnTo>
                <a:lnTo>
                  <a:pt x="0" y="129810"/>
                </a:lnTo>
                <a:cubicBezTo>
                  <a:pt x="0" y="58118"/>
                  <a:pt x="58118" y="0"/>
                  <a:pt x="12981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1819645" y="2096051"/>
            <a:ext cx="2288996" cy="4958824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62"/>
          <p:cNvSpPr>
            <a:spLocks noGrp="1"/>
          </p:cNvSpPr>
          <p:nvPr>
            <p:ph type="pic" sz="quarter" idx="12" hasCustomPrompt="1"/>
          </p:nvPr>
        </p:nvSpPr>
        <p:spPr>
          <a:xfrm>
            <a:off x="3907149" y="2303227"/>
            <a:ext cx="5760000" cy="3232954"/>
          </a:xfrm>
          <a:custGeom>
            <a:avLst/>
            <a:gdLst>
              <a:gd name="connsiteX0" fmla="*/ 85318 w 5760000"/>
              <a:gd name="connsiteY0" fmla="*/ 0 h 3232954"/>
              <a:gd name="connsiteX1" fmla="*/ 5674682 w 5760000"/>
              <a:gd name="connsiteY1" fmla="*/ 0 h 3232954"/>
              <a:gd name="connsiteX2" fmla="*/ 5760000 w 5760000"/>
              <a:gd name="connsiteY2" fmla="*/ 85318 h 3232954"/>
              <a:gd name="connsiteX3" fmla="*/ 5760000 w 5760000"/>
              <a:gd name="connsiteY3" fmla="*/ 1364550 h 3232954"/>
              <a:gd name="connsiteX4" fmla="*/ 5665047 w 5760000"/>
              <a:gd name="connsiteY4" fmla="*/ 1364550 h 3232954"/>
              <a:gd name="connsiteX5" fmla="*/ 5529270 w 5760000"/>
              <a:gd name="connsiteY5" fmla="*/ 1500327 h 3232954"/>
              <a:gd name="connsiteX6" fmla="*/ 5529270 w 5760000"/>
              <a:gd name="connsiteY6" fmla="*/ 3232954 h 3232954"/>
              <a:gd name="connsiteX7" fmla="*/ 1340988 w 5760000"/>
              <a:gd name="connsiteY7" fmla="*/ 3232954 h 3232954"/>
              <a:gd name="connsiteX8" fmla="*/ 1340988 w 5760000"/>
              <a:gd name="connsiteY8" fmla="*/ 990681 h 3232954"/>
              <a:gd name="connsiteX9" fmla="*/ 1145754 w 5760000"/>
              <a:gd name="connsiteY9" fmla="*/ 795447 h 3232954"/>
              <a:gd name="connsiteX10" fmla="*/ 0 w 5760000"/>
              <a:gd name="connsiteY10" fmla="*/ 795447 h 3232954"/>
              <a:gd name="connsiteX11" fmla="*/ 0 w 5760000"/>
              <a:gd name="connsiteY11" fmla="*/ 85318 h 3232954"/>
              <a:gd name="connsiteX12" fmla="*/ 85318 w 5760000"/>
              <a:gd name="connsiteY12" fmla="*/ 0 h 323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000" h="3232954">
                <a:moveTo>
                  <a:pt x="85318" y="0"/>
                </a:moveTo>
                <a:lnTo>
                  <a:pt x="5674682" y="0"/>
                </a:lnTo>
                <a:cubicBezTo>
                  <a:pt x="5721802" y="0"/>
                  <a:pt x="5760000" y="38198"/>
                  <a:pt x="5760000" y="85318"/>
                </a:cubicBezTo>
                <a:lnTo>
                  <a:pt x="5760000" y="1364550"/>
                </a:lnTo>
                <a:lnTo>
                  <a:pt x="5665047" y="1364550"/>
                </a:lnTo>
                <a:cubicBezTo>
                  <a:pt x="5590059" y="1364550"/>
                  <a:pt x="5529270" y="1425339"/>
                  <a:pt x="5529270" y="1500327"/>
                </a:cubicBezTo>
                <a:lnTo>
                  <a:pt x="5529270" y="3232954"/>
                </a:lnTo>
                <a:lnTo>
                  <a:pt x="1340988" y="3232954"/>
                </a:lnTo>
                <a:lnTo>
                  <a:pt x="1340988" y="990681"/>
                </a:lnTo>
                <a:cubicBezTo>
                  <a:pt x="1340988" y="882856"/>
                  <a:pt x="1253579" y="795447"/>
                  <a:pt x="1145754" y="795447"/>
                </a:cubicBezTo>
                <a:lnTo>
                  <a:pt x="0" y="795447"/>
                </a:lnTo>
                <a:lnTo>
                  <a:pt x="0" y="85318"/>
                </a:lnTo>
                <a:cubicBezTo>
                  <a:pt x="0" y="38198"/>
                  <a:pt x="38198" y="0"/>
                  <a:pt x="853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9488168" y="3725213"/>
            <a:ext cx="1084260" cy="234669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1" hasCustomPrompt="1"/>
          </p:nvPr>
        </p:nvSpPr>
        <p:spPr>
          <a:xfrm>
            <a:off x="1445629" y="3244730"/>
            <a:ext cx="3648203" cy="2738552"/>
          </a:xfrm>
          <a:prstGeom prst="roundRect">
            <a:avLst>
              <a:gd name="adj" fmla="val 2639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/>
          <p:cNvSpPr>
            <a:spLocks noGrp="1"/>
          </p:cNvSpPr>
          <p:nvPr>
            <p:ph type="pic" sz="quarter" idx="12" hasCustomPrompt="1"/>
          </p:nvPr>
        </p:nvSpPr>
        <p:spPr>
          <a:xfrm>
            <a:off x="3907149" y="1931074"/>
            <a:ext cx="6401180" cy="3592833"/>
          </a:xfrm>
          <a:custGeom>
            <a:avLst/>
            <a:gdLst>
              <a:gd name="connsiteX0" fmla="*/ 94815 w 6401180"/>
              <a:gd name="connsiteY0" fmla="*/ 0 h 3592833"/>
              <a:gd name="connsiteX1" fmla="*/ 6306365 w 6401180"/>
              <a:gd name="connsiteY1" fmla="*/ 0 h 3592833"/>
              <a:gd name="connsiteX2" fmla="*/ 6401180 w 6401180"/>
              <a:gd name="connsiteY2" fmla="*/ 94815 h 3592833"/>
              <a:gd name="connsiteX3" fmla="*/ 6401180 w 6401180"/>
              <a:gd name="connsiteY3" fmla="*/ 1495216 h 3592833"/>
              <a:gd name="connsiteX4" fmla="*/ 6080579 w 6401180"/>
              <a:gd name="connsiteY4" fmla="*/ 1495216 h 3592833"/>
              <a:gd name="connsiteX5" fmla="*/ 5943322 w 6401180"/>
              <a:gd name="connsiteY5" fmla="*/ 1632473 h 3592833"/>
              <a:gd name="connsiteX6" fmla="*/ 5943322 w 6401180"/>
              <a:gd name="connsiteY6" fmla="*/ 3592833 h 3592833"/>
              <a:gd name="connsiteX7" fmla="*/ 1493005 w 6401180"/>
              <a:gd name="connsiteY7" fmla="*/ 3592833 h 3592833"/>
              <a:gd name="connsiteX8" fmla="*/ 1493005 w 6401180"/>
              <a:gd name="connsiteY8" fmla="*/ 1090363 h 3592833"/>
              <a:gd name="connsiteX9" fmla="*/ 1270511 w 6401180"/>
              <a:gd name="connsiteY9" fmla="*/ 867869 h 3592833"/>
              <a:gd name="connsiteX10" fmla="*/ 0 w 6401180"/>
              <a:gd name="connsiteY10" fmla="*/ 867869 h 3592833"/>
              <a:gd name="connsiteX11" fmla="*/ 0 w 6401180"/>
              <a:gd name="connsiteY11" fmla="*/ 94815 h 3592833"/>
              <a:gd name="connsiteX12" fmla="*/ 94815 w 6401180"/>
              <a:gd name="connsiteY12" fmla="*/ 0 h 359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401180" h="3592833">
                <a:moveTo>
                  <a:pt x="94815" y="0"/>
                </a:moveTo>
                <a:lnTo>
                  <a:pt x="6306365" y="0"/>
                </a:lnTo>
                <a:cubicBezTo>
                  <a:pt x="6358730" y="0"/>
                  <a:pt x="6401180" y="42450"/>
                  <a:pt x="6401180" y="94815"/>
                </a:cubicBezTo>
                <a:lnTo>
                  <a:pt x="6401180" y="1495216"/>
                </a:lnTo>
                <a:lnTo>
                  <a:pt x="6080579" y="1495216"/>
                </a:lnTo>
                <a:cubicBezTo>
                  <a:pt x="6004774" y="1495216"/>
                  <a:pt x="5943322" y="1556668"/>
                  <a:pt x="5943322" y="1632473"/>
                </a:cubicBezTo>
                <a:lnTo>
                  <a:pt x="5943322" y="3592833"/>
                </a:lnTo>
                <a:lnTo>
                  <a:pt x="1493005" y="3592833"/>
                </a:lnTo>
                <a:lnTo>
                  <a:pt x="1493005" y="1090363"/>
                </a:lnTo>
                <a:cubicBezTo>
                  <a:pt x="1493005" y="967483"/>
                  <a:pt x="1393391" y="867869"/>
                  <a:pt x="1270511" y="867869"/>
                </a:cubicBezTo>
                <a:lnTo>
                  <a:pt x="0" y="867869"/>
                </a:lnTo>
                <a:lnTo>
                  <a:pt x="0" y="94815"/>
                </a:lnTo>
                <a:cubicBezTo>
                  <a:pt x="0" y="42450"/>
                  <a:pt x="42450" y="0"/>
                  <a:pt x="9481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>
            <a:off x="9910859" y="3479214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1" hasCustomPrompt="1"/>
          </p:nvPr>
        </p:nvSpPr>
        <p:spPr>
          <a:xfrm>
            <a:off x="1210803" y="2959122"/>
            <a:ext cx="4028680" cy="3024160"/>
          </a:xfrm>
          <a:prstGeom prst="roundRect">
            <a:avLst>
              <a:gd name="adj" fmla="val 2639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412244" y="1475466"/>
            <a:ext cx="3567860" cy="7722000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4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718123" y="4122552"/>
            <a:ext cx="4757146" cy="10296000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4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7602278" y="4137383"/>
            <a:ext cx="3446722" cy="1558158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>
            <a:off x="6694872" y="2246638"/>
            <a:ext cx="1558158" cy="3433601"/>
          </a:xfrm>
          <a:custGeom>
            <a:avLst/>
            <a:gdLst>
              <a:gd name="connsiteX0" fmla="*/ 126585 w 1558158"/>
              <a:gd name="connsiteY0" fmla="*/ 0 h 3453719"/>
              <a:gd name="connsiteX1" fmla="*/ 1431573 w 1558158"/>
              <a:gd name="connsiteY1" fmla="*/ 0 h 3453719"/>
              <a:gd name="connsiteX2" fmla="*/ 1558158 w 1558158"/>
              <a:gd name="connsiteY2" fmla="*/ 126585 h 3453719"/>
              <a:gd name="connsiteX3" fmla="*/ 1558158 w 1558158"/>
              <a:gd name="connsiteY3" fmla="*/ 1826877 h 3453719"/>
              <a:gd name="connsiteX4" fmla="*/ 1022064 w 1558158"/>
              <a:gd name="connsiteY4" fmla="*/ 1826877 h 3453719"/>
              <a:gd name="connsiteX5" fmla="*/ 835435 w 1558158"/>
              <a:gd name="connsiteY5" fmla="*/ 2013506 h 3453719"/>
              <a:gd name="connsiteX6" fmla="*/ 835435 w 1558158"/>
              <a:gd name="connsiteY6" fmla="*/ 3366378 h 3453719"/>
              <a:gd name="connsiteX7" fmla="*/ 850102 w 1558158"/>
              <a:gd name="connsiteY7" fmla="*/ 3439023 h 3453719"/>
              <a:gd name="connsiteX8" fmla="*/ 860010 w 1558158"/>
              <a:gd name="connsiteY8" fmla="*/ 3453719 h 3453719"/>
              <a:gd name="connsiteX9" fmla="*/ 126585 w 1558158"/>
              <a:gd name="connsiteY9" fmla="*/ 3453719 h 3453719"/>
              <a:gd name="connsiteX10" fmla="*/ 0 w 1558158"/>
              <a:gd name="connsiteY10" fmla="*/ 3327134 h 3453719"/>
              <a:gd name="connsiteX11" fmla="*/ 0 w 1558158"/>
              <a:gd name="connsiteY11" fmla="*/ 126585 h 3453719"/>
              <a:gd name="connsiteX12" fmla="*/ 126585 w 1558158"/>
              <a:gd name="connsiteY12" fmla="*/ 0 h 345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8158" h="3453719">
                <a:moveTo>
                  <a:pt x="126585" y="0"/>
                </a:moveTo>
                <a:lnTo>
                  <a:pt x="1431573" y="0"/>
                </a:lnTo>
                <a:cubicBezTo>
                  <a:pt x="1501484" y="0"/>
                  <a:pt x="1558158" y="56674"/>
                  <a:pt x="1558158" y="126585"/>
                </a:cubicBezTo>
                <a:lnTo>
                  <a:pt x="1558158" y="1826877"/>
                </a:lnTo>
                <a:lnTo>
                  <a:pt x="1022064" y="1826877"/>
                </a:lnTo>
                <a:cubicBezTo>
                  <a:pt x="918992" y="1826877"/>
                  <a:pt x="835435" y="1910434"/>
                  <a:pt x="835435" y="2013506"/>
                </a:cubicBezTo>
                <a:lnTo>
                  <a:pt x="835435" y="3366378"/>
                </a:lnTo>
                <a:cubicBezTo>
                  <a:pt x="835435" y="3392146"/>
                  <a:pt x="840658" y="3416695"/>
                  <a:pt x="850102" y="3439023"/>
                </a:cubicBezTo>
                <a:lnTo>
                  <a:pt x="860010" y="3453719"/>
                </a:lnTo>
                <a:lnTo>
                  <a:pt x="126585" y="3453719"/>
                </a:lnTo>
                <a:cubicBezTo>
                  <a:pt x="56674" y="3453719"/>
                  <a:pt x="0" y="3397045"/>
                  <a:pt x="0" y="3327134"/>
                </a:cubicBezTo>
                <a:lnTo>
                  <a:pt x="0" y="126585"/>
                </a:lnTo>
                <a:cubicBezTo>
                  <a:pt x="0" y="56674"/>
                  <a:pt x="56674" y="0"/>
                  <a:pt x="12658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906714" y="855000"/>
            <a:ext cx="2378572" cy="5148000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991100" y="12698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991100" y="29970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991100" y="47242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8301600" y="12698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301600" y="29970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301600" y="47242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8301600" y="956886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301600" y="2030943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301600" y="3105000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301600" y="4179057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8301600" y="5253115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4993381" y="956886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4993381" y="2030943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4993381" y="3105000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4993381" y="4179057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4993381" y="5253115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 rot="1440000">
            <a:off x="6803447" y="958146"/>
            <a:ext cx="1883916" cy="7379204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 fov="3300000">
              <a:rot lat="0" lon="30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250180" y="4146605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 err="1">
                  <a:solidFill>
                    <a:schemeClr val="tx1"/>
                  </a:solidFill>
                  <a:latin typeface="Arial" panose="020B0604020202020204" pitchFamily="34" charset="0"/>
                </a:rPr>
                <a:t>visit</a:t>
              </a:r>
              <a:r>
                <a:rPr lang="fr-FR" sz="1100" spc="100" baseline="0" dirty="0">
                  <a:solidFill>
                    <a:schemeClr val="tx1"/>
                  </a:solidFill>
                  <a:latin typeface="Arial" panose="020B0604020202020204" pitchFamily="34" charset="0"/>
                </a:rPr>
                <a:t> us</a:t>
              </a:r>
              <a:endParaRPr lang="fr-FR" sz="1100" spc="100" baseline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Graphic 30"/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latin typeface="Arial" panose="020B0604020202020204" pitchFamily="34" charset="0"/>
              </a:endParaRPr>
            </a:p>
          </p:txBody>
        </p:sp>
      </p:grpSp>
      <p:sp>
        <p:nvSpPr>
          <p:cNvPr id="22" name="Rectangle 21">
            <a:hlinkClick r:id="rId3"/>
          </p:cNvPr>
          <p:cNvSpPr/>
          <p:nvPr userDrawn="1"/>
        </p:nvSpPr>
        <p:spPr>
          <a:xfrm>
            <a:off x="5207000" y="4114855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375660" y="3512065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A free presentation Template made by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Slidor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.</a:t>
            </a: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741988" y="6280420"/>
            <a:ext cx="708025" cy="145791"/>
            <a:chOff x="5690453" y="2208090"/>
            <a:chExt cx="808860" cy="166554"/>
          </a:xfrm>
        </p:grpSpPr>
        <p:sp>
          <p:nvSpPr>
            <p:cNvPr id="10" name="Freeform: Shape 9"/>
            <p:cNvSpPr/>
            <p:nvPr/>
          </p:nvSpPr>
          <p:spPr>
            <a:xfrm>
              <a:off x="5690453" y="2208090"/>
              <a:ext cx="175681" cy="166554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782811" y="2290112"/>
              <a:ext cx="57039" cy="34223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6028923" y="2241355"/>
              <a:ext cx="70729" cy="100388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: Shape 12"/>
            <p:cNvSpPr/>
            <p:nvPr userDrawn="1"/>
          </p:nvSpPr>
          <p:spPr>
            <a:xfrm>
              <a:off x="6123197" y="2241355"/>
              <a:ext cx="20534" cy="100388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4" name="Freeform: Shape 13"/>
            <p:cNvSpPr/>
            <p:nvPr userDrawn="1"/>
          </p:nvSpPr>
          <p:spPr>
            <a:xfrm>
              <a:off x="6173392" y="2241351"/>
              <a:ext cx="91263" cy="100388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: Shape 14"/>
            <p:cNvSpPr/>
            <p:nvPr userDrawn="1"/>
          </p:nvSpPr>
          <p:spPr>
            <a:xfrm>
              <a:off x="6285233" y="2239754"/>
              <a:ext cx="104952" cy="102670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6414895" y="2241349"/>
              <a:ext cx="84418" cy="100388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: Shape 16"/>
            <p:cNvSpPr/>
            <p:nvPr userDrawn="1"/>
          </p:nvSpPr>
          <p:spPr>
            <a:xfrm>
              <a:off x="5926435" y="2240983"/>
              <a:ext cx="77573" cy="102670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4458739" y="2792535"/>
            <a:ext cx="3274523" cy="684480"/>
            <a:chOff x="4458739" y="2760785"/>
            <a:chExt cx="3274523" cy="684480"/>
          </a:xfrm>
        </p:grpSpPr>
        <p:sp>
          <p:nvSpPr>
            <p:cNvPr id="27" name="Freeform: Shape 26"/>
            <p:cNvSpPr/>
            <p:nvPr/>
          </p:nvSpPr>
          <p:spPr>
            <a:xfrm>
              <a:off x="4458739" y="2946693"/>
              <a:ext cx="392942" cy="498572"/>
            </a:xfrm>
            <a:custGeom>
              <a:avLst/>
              <a:gdLst>
                <a:gd name="connsiteX0" fmla="*/ 299989 w 392942"/>
                <a:gd name="connsiteY0" fmla="*/ 139431 h 498572"/>
                <a:gd name="connsiteX1" fmla="*/ 202809 w 392942"/>
                <a:gd name="connsiteY1" fmla="*/ 76053 h 498572"/>
                <a:gd name="connsiteX2" fmla="*/ 109855 w 392942"/>
                <a:gd name="connsiteY2" fmla="*/ 139431 h 498572"/>
                <a:gd name="connsiteX3" fmla="*/ 185908 w 392942"/>
                <a:gd name="connsiteY3" fmla="*/ 202809 h 498572"/>
                <a:gd name="connsiteX4" fmla="*/ 261962 w 392942"/>
                <a:gd name="connsiteY4" fmla="*/ 219710 h 498572"/>
                <a:gd name="connsiteX5" fmla="*/ 392943 w 392942"/>
                <a:gd name="connsiteY5" fmla="*/ 350691 h 498572"/>
                <a:gd name="connsiteX6" fmla="*/ 194359 w 392942"/>
                <a:gd name="connsiteY6" fmla="*/ 498572 h 498572"/>
                <a:gd name="connsiteX7" fmla="*/ 0 w 392942"/>
                <a:gd name="connsiteY7" fmla="*/ 363366 h 498572"/>
                <a:gd name="connsiteX8" fmla="*/ 92954 w 392942"/>
                <a:gd name="connsiteY8" fmla="*/ 350691 h 498572"/>
                <a:gd name="connsiteX9" fmla="*/ 198584 w 392942"/>
                <a:gd name="connsiteY9" fmla="*/ 422519 h 498572"/>
                <a:gd name="connsiteX10" fmla="*/ 299989 w 392942"/>
                <a:gd name="connsiteY10" fmla="*/ 354916 h 498572"/>
                <a:gd name="connsiteX11" fmla="*/ 232386 w 392942"/>
                <a:gd name="connsiteY11" fmla="*/ 291538 h 498572"/>
                <a:gd name="connsiteX12" fmla="*/ 147882 w 392942"/>
                <a:gd name="connsiteY12" fmla="*/ 278862 h 498572"/>
                <a:gd name="connsiteX13" fmla="*/ 16901 w 392942"/>
                <a:gd name="connsiteY13" fmla="*/ 143656 h 498572"/>
                <a:gd name="connsiteX14" fmla="*/ 202809 w 392942"/>
                <a:gd name="connsiteY14" fmla="*/ 0 h 498572"/>
                <a:gd name="connsiteX15" fmla="*/ 384493 w 392942"/>
                <a:gd name="connsiteY15" fmla="*/ 122530 h 498572"/>
                <a:gd name="connsiteX16" fmla="*/ 299989 w 392942"/>
                <a:gd name="connsiteY16" fmla="*/ 139431 h 49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2942" h="498572">
                  <a:moveTo>
                    <a:pt x="299989" y="139431"/>
                  </a:moveTo>
                  <a:cubicBezTo>
                    <a:pt x="287313" y="105630"/>
                    <a:pt x="261962" y="76053"/>
                    <a:pt x="202809" y="76053"/>
                  </a:cubicBezTo>
                  <a:cubicBezTo>
                    <a:pt x="147882" y="76053"/>
                    <a:pt x="109855" y="101405"/>
                    <a:pt x="109855" y="139431"/>
                  </a:cubicBezTo>
                  <a:cubicBezTo>
                    <a:pt x="109855" y="173233"/>
                    <a:pt x="130981" y="190133"/>
                    <a:pt x="185908" y="202809"/>
                  </a:cubicBezTo>
                  <a:lnTo>
                    <a:pt x="261962" y="219710"/>
                  </a:lnTo>
                  <a:cubicBezTo>
                    <a:pt x="350691" y="240836"/>
                    <a:pt x="392943" y="283088"/>
                    <a:pt x="392943" y="350691"/>
                  </a:cubicBezTo>
                  <a:cubicBezTo>
                    <a:pt x="392943" y="439420"/>
                    <a:pt x="312664" y="498572"/>
                    <a:pt x="194359" y="498572"/>
                  </a:cubicBezTo>
                  <a:cubicBezTo>
                    <a:pt x="84504" y="498572"/>
                    <a:pt x="12676" y="452095"/>
                    <a:pt x="0" y="363366"/>
                  </a:cubicBezTo>
                  <a:lnTo>
                    <a:pt x="92954" y="350691"/>
                  </a:lnTo>
                  <a:cubicBezTo>
                    <a:pt x="105630" y="397168"/>
                    <a:pt x="139431" y="422519"/>
                    <a:pt x="198584" y="422519"/>
                  </a:cubicBezTo>
                  <a:cubicBezTo>
                    <a:pt x="261962" y="422519"/>
                    <a:pt x="299989" y="392942"/>
                    <a:pt x="299989" y="354916"/>
                  </a:cubicBezTo>
                  <a:cubicBezTo>
                    <a:pt x="299989" y="325339"/>
                    <a:pt x="278863" y="304214"/>
                    <a:pt x="232386" y="291538"/>
                  </a:cubicBezTo>
                  <a:lnTo>
                    <a:pt x="147882" y="278862"/>
                  </a:lnTo>
                  <a:cubicBezTo>
                    <a:pt x="59153" y="257736"/>
                    <a:pt x="16901" y="211259"/>
                    <a:pt x="16901" y="143656"/>
                  </a:cubicBezTo>
                  <a:cubicBezTo>
                    <a:pt x="16901" y="59153"/>
                    <a:pt x="92954" y="0"/>
                    <a:pt x="202809" y="0"/>
                  </a:cubicBezTo>
                  <a:cubicBezTo>
                    <a:pt x="308439" y="0"/>
                    <a:pt x="367592" y="50702"/>
                    <a:pt x="384493" y="122530"/>
                  </a:cubicBezTo>
                  <a:lnTo>
                    <a:pt x="299989" y="139431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4931960" y="2942468"/>
              <a:ext cx="439420" cy="502797"/>
            </a:xfrm>
            <a:custGeom>
              <a:avLst/>
              <a:gdLst>
                <a:gd name="connsiteX0" fmla="*/ 0 w 439420"/>
                <a:gd name="connsiteY0" fmla="*/ 253511 h 502797"/>
                <a:gd name="connsiteX1" fmla="*/ 223935 w 439420"/>
                <a:gd name="connsiteY1" fmla="*/ 0 h 502797"/>
                <a:gd name="connsiteX2" fmla="*/ 439420 w 439420"/>
                <a:gd name="connsiteY2" fmla="*/ 245061 h 502797"/>
                <a:gd name="connsiteX3" fmla="*/ 439420 w 439420"/>
                <a:gd name="connsiteY3" fmla="*/ 278862 h 502797"/>
                <a:gd name="connsiteX4" fmla="*/ 97179 w 439420"/>
                <a:gd name="connsiteY4" fmla="*/ 278862 h 502797"/>
                <a:gd name="connsiteX5" fmla="*/ 236611 w 439420"/>
                <a:gd name="connsiteY5" fmla="*/ 422519 h 502797"/>
                <a:gd name="connsiteX6" fmla="*/ 346466 w 439420"/>
                <a:gd name="connsiteY6" fmla="*/ 354916 h 502797"/>
                <a:gd name="connsiteX7" fmla="*/ 435195 w 439420"/>
                <a:gd name="connsiteY7" fmla="*/ 371817 h 502797"/>
                <a:gd name="connsiteX8" fmla="*/ 232386 w 439420"/>
                <a:gd name="connsiteY8" fmla="*/ 502797 h 502797"/>
                <a:gd name="connsiteX9" fmla="*/ 0 w 439420"/>
                <a:gd name="connsiteY9" fmla="*/ 253511 h 502797"/>
                <a:gd name="connsiteX10" fmla="*/ 346466 w 439420"/>
                <a:gd name="connsiteY10" fmla="*/ 211259 h 502797"/>
                <a:gd name="connsiteX11" fmla="*/ 223935 w 439420"/>
                <a:gd name="connsiteY11" fmla="*/ 84504 h 502797"/>
                <a:gd name="connsiteX12" fmla="*/ 92954 w 439420"/>
                <a:gd name="connsiteY12" fmla="*/ 211259 h 502797"/>
                <a:gd name="connsiteX13" fmla="*/ 346466 w 439420"/>
                <a:gd name="connsiteY13" fmla="*/ 211259 h 50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420" h="502797">
                  <a:moveTo>
                    <a:pt x="0" y="253511"/>
                  </a:moveTo>
                  <a:cubicBezTo>
                    <a:pt x="0" y="105630"/>
                    <a:pt x="88729" y="0"/>
                    <a:pt x="223935" y="0"/>
                  </a:cubicBezTo>
                  <a:cubicBezTo>
                    <a:pt x="333790" y="0"/>
                    <a:pt x="439420" y="67603"/>
                    <a:pt x="439420" y="245061"/>
                  </a:cubicBezTo>
                  <a:lnTo>
                    <a:pt x="439420" y="278862"/>
                  </a:lnTo>
                  <a:lnTo>
                    <a:pt x="97179" y="278862"/>
                  </a:lnTo>
                  <a:cubicBezTo>
                    <a:pt x="101405" y="371817"/>
                    <a:pt x="152107" y="422519"/>
                    <a:pt x="236611" y="422519"/>
                  </a:cubicBezTo>
                  <a:cubicBezTo>
                    <a:pt x="291538" y="422519"/>
                    <a:pt x="329565" y="397168"/>
                    <a:pt x="346466" y="354916"/>
                  </a:cubicBezTo>
                  <a:lnTo>
                    <a:pt x="435195" y="371817"/>
                  </a:lnTo>
                  <a:cubicBezTo>
                    <a:pt x="414069" y="452095"/>
                    <a:pt x="338015" y="502797"/>
                    <a:pt x="232386" y="502797"/>
                  </a:cubicBezTo>
                  <a:cubicBezTo>
                    <a:pt x="88729" y="502797"/>
                    <a:pt x="0" y="405618"/>
                    <a:pt x="0" y="253511"/>
                  </a:cubicBezTo>
                  <a:close/>
                  <a:moveTo>
                    <a:pt x="346466" y="211259"/>
                  </a:moveTo>
                  <a:cubicBezTo>
                    <a:pt x="346466" y="135206"/>
                    <a:pt x="299989" y="84504"/>
                    <a:pt x="223935" y="84504"/>
                  </a:cubicBezTo>
                  <a:cubicBezTo>
                    <a:pt x="147882" y="84504"/>
                    <a:pt x="97179" y="143656"/>
                    <a:pt x="92954" y="211259"/>
                  </a:cubicBezTo>
                  <a:lnTo>
                    <a:pt x="346466" y="211259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5477010" y="2790361"/>
              <a:ext cx="92954" cy="646453"/>
            </a:xfrm>
            <a:custGeom>
              <a:avLst/>
              <a:gdLst>
                <a:gd name="connsiteX0" fmla="*/ 92954 w 92954"/>
                <a:gd name="connsiteY0" fmla="*/ 646454 h 646453"/>
                <a:gd name="connsiteX1" fmla="*/ 0 w 92954"/>
                <a:gd name="connsiteY1" fmla="*/ 646454 h 646453"/>
                <a:gd name="connsiteX2" fmla="*/ 0 w 92954"/>
                <a:gd name="connsiteY2" fmla="*/ 0 h 646453"/>
                <a:gd name="connsiteX3" fmla="*/ 92954 w 92954"/>
                <a:gd name="connsiteY3" fmla="*/ 0 h 646453"/>
                <a:gd name="connsiteX4" fmla="*/ 92954 w 92954"/>
                <a:gd name="connsiteY4" fmla="*/ 646454 h 64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" h="646453">
                  <a:moveTo>
                    <a:pt x="92954" y="646454"/>
                  </a:moveTo>
                  <a:lnTo>
                    <a:pt x="0" y="646454"/>
                  </a:lnTo>
                  <a:lnTo>
                    <a:pt x="0" y="0"/>
                  </a:lnTo>
                  <a:lnTo>
                    <a:pt x="92954" y="0"/>
                  </a:lnTo>
                  <a:lnTo>
                    <a:pt x="92954" y="646454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5654468" y="2760785"/>
              <a:ext cx="299988" cy="676030"/>
            </a:xfrm>
            <a:custGeom>
              <a:avLst/>
              <a:gdLst>
                <a:gd name="connsiteX0" fmla="*/ 274638 w 299988"/>
                <a:gd name="connsiteY0" fmla="*/ 266187 h 676030"/>
                <a:gd name="connsiteX1" fmla="*/ 169008 w 299988"/>
                <a:gd name="connsiteY1" fmla="*/ 266187 h 676030"/>
                <a:gd name="connsiteX2" fmla="*/ 169008 w 299988"/>
                <a:gd name="connsiteY2" fmla="*/ 676030 h 676030"/>
                <a:gd name="connsiteX3" fmla="*/ 76054 w 299988"/>
                <a:gd name="connsiteY3" fmla="*/ 676030 h 676030"/>
                <a:gd name="connsiteX4" fmla="*/ 76054 w 299988"/>
                <a:gd name="connsiteY4" fmla="*/ 266187 h 676030"/>
                <a:gd name="connsiteX5" fmla="*/ 0 w 299988"/>
                <a:gd name="connsiteY5" fmla="*/ 266187 h 676030"/>
                <a:gd name="connsiteX6" fmla="*/ 0 w 299988"/>
                <a:gd name="connsiteY6" fmla="*/ 190133 h 676030"/>
                <a:gd name="connsiteX7" fmla="*/ 76054 w 299988"/>
                <a:gd name="connsiteY7" fmla="*/ 190133 h 676030"/>
                <a:gd name="connsiteX8" fmla="*/ 76054 w 299988"/>
                <a:gd name="connsiteY8" fmla="*/ 135206 h 676030"/>
                <a:gd name="connsiteX9" fmla="*/ 219710 w 299988"/>
                <a:gd name="connsiteY9" fmla="*/ 0 h 676030"/>
                <a:gd name="connsiteX10" fmla="*/ 299989 w 299988"/>
                <a:gd name="connsiteY10" fmla="*/ 12676 h 676030"/>
                <a:gd name="connsiteX11" fmla="*/ 278863 w 299988"/>
                <a:gd name="connsiteY11" fmla="*/ 88729 h 676030"/>
                <a:gd name="connsiteX12" fmla="*/ 236611 w 299988"/>
                <a:gd name="connsiteY12" fmla="*/ 80279 h 676030"/>
                <a:gd name="connsiteX13" fmla="*/ 173233 w 299988"/>
                <a:gd name="connsiteY13" fmla="*/ 147882 h 676030"/>
                <a:gd name="connsiteX14" fmla="*/ 173233 w 299988"/>
                <a:gd name="connsiteY14" fmla="*/ 190133 h 676030"/>
                <a:gd name="connsiteX15" fmla="*/ 278863 w 299988"/>
                <a:gd name="connsiteY15" fmla="*/ 190133 h 676030"/>
                <a:gd name="connsiteX16" fmla="*/ 278863 w 299988"/>
                <a:gd name="connsiteY16" fmla="*/ 266187 h 6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9988" h="676030">
                  <a:moveTo>
                    <a:pt x="274638" y="266187"/>
                  </a:moveTo>
                  <a:lnTo>
                    <a:pt x="169008" y="266187"/>
                  </a:lnTo>
                  <a:lnTo>
                    <a:pt x="169008" y="676030"/>
                  </a:lnTo>
                  <a:lnTo>
                    <a:pt x="76054" y="676030"/>
                  </a:lnTo>
                  <a:lnTo>
                    <a:pt x="76054" y="266187"/>
                  </a:lnTo>
                  <a:lnTo>
                    <a:pt x="0" y="266187"/>
                  </a:lnTo>
                  <a:lnTo>
                    <a:pt x="0" y="190133"/>
                  </a:lnTo>
                  <a:lnTo>
                    <a:pt x="76054" y="190133"/>
                  </a:lnTo>
                  <a:lnTo>
                    <a:pt x="76054" y="135206"/>
                  </a:lnTo>
                  <a:cubicBezTo>
                    <a:pt x="76054" y="46477"/>
                    <a:pt x="143657" y="0"/>
                    <a:pt x="219710" y="0"/>
                  </a:cubicBezTo>
                  <a:cubicBezTo>
                    <a:pt x="257737" y="0"/>
                    <a:pt x="287313" y="8450"/>
                    <a:pt x="299989" y="12676"/>
                  </a:cubicBezTo>
                  <a:lnTo>
                    <a:pt x="278863" y="88729"/>
                  </a:lnTo>
                  <a:cubicBezTo>
                    <a:pt x="270412" y="84504"/>
                    <a:pt x="257737" y="80279"/>
                    <a:pt x="236611" y="80279"/>
                  </a:cubicBezTo>
                  <a:cubicBezTo>
                    <a:pt x="190134" y="80279"/>
                    <a:pt x="173233" y="105630"/>
                    <a:pt x="173233" y="147882"/>
                  </a:cubicBezTo>
                  <a:lnTo>
                    <a:pt x="173233" y="190133"/>
                  </a:lnTo>
                  <a:lnTo>
                    <a:pt x="278863" y="190133"/>
                  </a:lnTo>
                  <a:lnTo>
                    <a:pt x="278863" y="266187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5984033" y="2946693"/>
              <a:ext cx="447870" cy="498572"/>
            </a:xfrm>
            <a:custGeom>
              <a:avLst/>
              <a:gdLst>
                <a:gd name="connsiteX0" fmla="*/ 0 w 447870"/>
                <a:gd name="connsiteY0" fmla="*/ 249286 h 498572"/>
                <a:gd name="connsiteX1" fmla="*/ 223935 w 447870"/>
                <a:gd name="connsiteY1" fmla="*/ 0 h 498572"/>
                <a:gd name="connsiteX2" fmla="*/ 447870 w 447870"/>
                <a:gd name="connsiteY2" fmla="*/ 249286 h 498572"/>
                <a:gd name="connsiteX3" fmla="*/ 223935 w 447870"/>
                <a:gd name="connsiteY3" fmla="*/ 498572 h 498572"/>
                <a:gd name="connsiteX4" fmla="*/ 0 w 447870"/>
                <a:gd name="connsiteY4" fmla="*/ 249286 h 498572"/>
                <a:gd name="connsiteX5" fmla="*/ 354916 w 447870"/>
                <a:gd name="connsiteY5" fmla="*/ 249286 h 498572"/>
                <a:gd name="connsiteX6" fmla="*/ 223935 w 447870"/>
                <a:gd name="connsiteY6" fmla="*/ 76053 h 498572"/>
                <a:gd name="connsiteX7" fmla="*/ 92954 w 447870"/>
                <a:gd name="connsiteY7" fmla="*/ 249286 h 498572"/>
                <a:gd name="connsiteX8" fmla="*/ 223935 w 447870"/>
                <a:gd name="connsiteY8" fmla="*/ 418294 h 498572"/>
                <a:gd name="connsiteX9" fmla="*/ 354916 w 447870"/>
                <a:gd name="connsiteY9" fmla="*/ 249286 h 49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870" h="498572">
                  <a:moveTo>
                    <a:pt x="0" y="249286"/>
                  </a:moveTo>
                  <a:cubicBezTo>
                    <a:pt x="0" y="97179"/>
                    <a:pt x="88729" y="0"/>
                    <a:pt x="223935" y="0"/>
                  </a:cubicBezTo>
                  <a:cubicBezTo>
                    <a:pt x="359141" y="0"/>
                    <a:pt x="447870" y="101405"/>
                    <a:pt x="447870" y="249286"/>
                  </a:cubicBezTo>
                  <a:cubicBezTo>
                    <a:pt x="447870" y="397168"/>
                    <a:pt x="359141" y="498572"/>
                    <a:pt x="223935" y="498572"/>
                  </a:cubicBezTo>
                  <a:cubicBezTo>
                    <a:pt x="88729" y="498572"/>
                    <a:pt x="0" y="401393"/>
                    <a:pt x="0" y="249286"/>
                  </a:cubicBezTo>
                  <a:close/>
                  <a:moveTo>
                    <a:pt x="354916" y="249286"/>
                  </a:moveTo>
                  <a:cubicBezTo>
                    <a:pt x="354916" y="156332"/>
                    <a:pt x="312664" y="76053"/>
                    <a:pt x="223935" y="76053"/>
                  </a:cubicBezTo>
                  <a:cubicBezTo>
                    <a:pt x="135206" y="76053"/>
                    <a:pt x="92954" y="156332"/>
                    <a:pt x="92954" y="249286"/>
                  </a:cubicBezTo>
                  <a:cubicBezTo>
                    <a:pt x="92954" y="342240"/>
                    <a:pt x="135206" y="418294"/>
                    <a:pt x="223935" y="418294"/>
                  </a:cubicBezTo>
                  <a:cubicBezTo>
                    <a:pt x="312664" y="422519"/>
                    <a:pt x="354916" y="342240"/>
                    <a:pt x="354916" y="249286"/>
                  </a:cubicBez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541758" y="2946693"/>
              <a:ext cx="401393" cy="490121"/>
            </a:xfrm>
            <a:custGeom>
              <a:avLst/>
              <a:gdLst>
                <a:gd name="connsiteX0" fmla="*/ 92954 w 401393"/>
                <a:gd name="connsiteY0" fmla="*/ 490122 h 490121"/>
                <a:gd name="connsiteX1" fmla="*/ 0 w 401393"/>
                <a:gd name="connsiteY1" fmla="*/ 490122 h 490121"/>
                <a:gd name="connsiteX2" fmla="*/ 0 w 401393"/>
                <a:gd name="connsiteY2" fmla="*/ 4225 h 490121"/>
                <a:gd name="connsiteX3" fmla="*/ 88729 w 401393"/>
                <a:gd name="connsiteY3" fmla="*/ 4225 h 490121"/>
                <a:gd name="connsiteX4" fmla="*/ 88729 w 401393"/>
                <a:gd name="connsiteY4" fmla="*/ 84504 h 490121"/>
                <a:gd name="connsiteX5" fmla="*/ 92954 w 401393"/>
                <a:gd name="connsiteY5" fmla="*/ 84504 h 490121"/>
                <a:gd name="connsiteX6" fmla="*/ 236611 w 401393"/>
                <a:gd name="connsiteY6" fmla="*/ 0 h 490121"/>
                <a:gd name="connsiteX7" fmla="*/ 401393 w 401393"/>
                <a:gd name="connsiteY7" fmla="*/ 181683 h 490121"/>
                <a:gd name="connsiteX8" fmla="*/ 401393 w 401393"/>
                <a:gd name="connsiteY8" fmla="*/ 490122 h 490121"/>
                <a:gd name="connsiteX9" fmla="*/ 308439 w 401393"/>
                <a:gd name="connsiteY9" fmla="*/ 490122 h 490121"/>
                <a:gd name="connsiteX10" fmla="*/ 308439 w 401393"/>
                <a:gd name="connsiteY10" fmla="*/ 194359 h 490121"/>
                <a:gd name="connsiteX11" fmla="*/ 207034 w 401393"/>
                <a:gd name="connsiteY11" fmla="*/ 80279 h 490121"/>
                <a:gd name="connsiteX12" fmla="*/ 92954 w 401393"/>
                <a:gd name="connsiteY12" fmla="*/ 202809 h 490121"/>
                <a:gd name="connsiteX13" fmla="*/ 92954 w 401393"/>
                <a:gd name="connsiteY13" fmla="*/ 490122 h 4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1393" h="490121">
                  <a:moveTo>
                    <a:pt x="92954" y="490122"/>
                  </a:moveTo>
                  <a:lnTo>
                    <a:pt x="0" y="490122"/>
                  </a:lnTo>
                  <a:lnTo>
                    <a:pt x="0" y="4225"/>
                  </a:lnTo>
                  <a:lnTo>
                    <a:pt x="88729" y="4225"/>
                  </a:lnTo>
                  <a:lnTo>
                    <a:pt x="88729" y="84504"/>
                  </a:lnTo>
                  <a:lnTo>
                    <a:pt x="92954" y="84504"/>
                  </a:lnTo>
                  <a:cubicBezTo>
                    <a:pt x="114080" y="33801"/>
                    <a:pt x="164783" y="0"/>
                    <a:pt x="236611" y="0"/>
                  </a:cubicBezTo>
                  <a:cubicBezTo>
                    <a:pt x="333790" y="0"/>
                    <a:pt x="401393" y="63378"/>
                    <a:pt x="401393" y="181683"/>
                  </a:cubicBezTo>
                  <a:lnTo>
                    <a:pt x="401393" y="490122"/>
                  </a:lnTo>
                  <a:lnTo>
                    <a:pt x="308439" y="490122"/>
                  </a:lnTo>
                  <a:lnTo>
                    <a:pt x="308439" y="194359"/>
                  </a:lnTo>
                  <a:cubicBezTo>
                    <a:pt x="308439" y="122530"/>
                    <a:pt x="270412" y="80279"/>
                    <a:pt x="207034" y="80279"/>
                  </a:cubicBezTo>
                  <a:cubicBezTo>
                    <a:pt x="139431" y="80279"/>
                    <a:pt x="92954" y="122530"/>
                    <a:pt x="92954" y="202809"/>
                  </a:cubicBezTo>
                  <a:lnTo>
                    <a:pt x="92954" y="490122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7048781" y="2942468"/>
              <a:ext cx="439419" cy="502797"/>
            </a:xfrm>
            <a:custGeom>
              <a:avLst/>
              <a:gdLst>
                <a:gd name="connsiteX0" fmla="*/ 0 w 439419"/>
                <a:gd name="connsiteY0" fmla="*/ 253511 h 502797"/>
                <a:gd name="connsiteX1" fmla="*/ 223935 w 439419"/>
                <a:gd name="connsiteY1" fmla="*/ 0 h 502797"/>
                <a:gd name="connsiteX2" fmla="*/ 439420 w 439419"/>
                <a:gd name="connsiteY2" fmla="*/ 245061 h 502797"/>
                <a:gd name="connsiteX3" fmla="*/ 439420 w 439419"/>
                <a:gd name="connsiteY3" fmla="*/ 278862 h 502797"/>
                <a:gd name="connsiteX4" fmla="*/ 97179 w 439419"/>
                <a:gd name="connsiteY4" fmla="*/ 278862 h 502797"/>
                <a:gd name="connsiteX5" fmla="*/ 236611 w 439419"/>
                <a:gd name="connsiteY5" fmla="*/ 422519 h 502797"/>
                <a:gd name="connsiteX6" fmla="*/ 346466 w 439419"/>
                <a:gd name="connsiteY6" fmla="*/ 354916 h 502797"/>
                <a:gd name="connsiteX7" fmla="*/ 435195 w 439419"/>
                <a:gd name="connsiteY7" fmla="*/ 371817 h 502797"/>
                <a:gd name="connsiteX8" fmla="*/ 232386 w 439419"/>
                <a:gd name="connsiteY8" fmla="*/ 502797 h 502797"/>
                <a:gd name="connsiteX9" fmla="*/ 0 w 439419"/>
                <a:gd name="connsiteY9" fmla="*/ 253511 h 502797"/>
                <a:gd name="connsiteX10" fmla="*/ 346466 w 439419"/>
                <a:gd name="connsiteY10" fmla="*/ 211259 h 502797"/>
                <a:gd name="connsiteX11" fmla="*/ 223935 w 439419"/>
                <a:gd name="connsiteY11" fmla="*/ 84504 h 502797"/>
                <a:gd name="connsiteX12" fmla="*/ 92954 w 439419"/>
                <a:gd name="connsiteY12" fmla="*/ 211259 h 502797"/>
                <a:gd name="connsiteX13" fmla="*/ 346466 w 439419"/>
                <a:gd name="connsiteY13" fmla="*/ 211259 h 50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419" h="502797">
                  <a:moveTo>
                    <a:pt x="0" y="253511"/>
                  </a:moveTo>
                  <a:cubicBezTo>
                    <a:pt x="0" y="105630"/>
                    <a:pt x="88729" y="0"/>
                    <a:pt x="223935" y="0"/>
                  </a:cubicBezTo>
                  <a:cubicBezTo>
                    <a:pt x="333790" y="0"/>
                    <a:pt x="439420" y="67603"/>
                    <a:pt x="439420" y="245061"/>
                  </a:cubicBezTo>
                  <a:lnTo>
                    <a:pt x="439420" y="278862"/>
                  </a:lnTo>
                  <a:lnTo>
                    <a:pt x="97179" y="278862"/>
                  </a:lnTo>
                  <a:cubicBezTo>
                    <a:pt x="101405" y="371817"/>
                    <a:pt x="152107" y="422519"/>
                    <a:pt x="236611" y="422519"/>
                  </a:cubicBezTo>
                  <a:cubicBezTo>
                    <a:pt x="291538" y="422519"/>
                    <a:pt x="329565" y="397168"/>
                    <a:pt x="346466" y="354916"/>
                  </a:cubicBezTo>
                  <a:lnTo>
                    <a:pt x="435195" y="371817"/>
                  </a:lnTo>
                  <a:cubicBezTo>
                    <a:pt x="414069" y="452095"/>
                    <a:pt x="338016" y="502797"/>
                    <a:pt x="232386" y="502797"/>
                  </a:cubicBezTo>
                  <a:cubicBezTo>
                    <a:pt x="88729" y="502797"/>
                    <a:pt x="0" y="405618"/>
                    <a:pt x="0" y="253511"/>
                  </a:cubicBezTo>
                  <a:close/>
                  <a:moveTo>
                    <a:pt x="346466" y="211259"/>
                  </a:moveTo>
                  <a:cubicBezTo>
                    <a:pt x="346466" y="135206"/>
                    <a:pt x="299989" y="84504"/>
                    <a:pt x="223935" y="84504"/>
                  </a:cubicBezTo>
                  <a:cubicBezTo>
                    <a:pt x="147882" y="84504"/>
                    <a:pt x="97179" y="143656"/>
                    <a:pt x="92954" y="211259"/>
                  </a:cubicBezTo>
                  <a:lnTo>
                    <a:pt x="346466" y="211259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7589606" y="3301609"/>
              <a:ext cx="143656" cy="143656"/>
            </a:xfrm>
            <a:custGeom>
              <a:avLst/>
              <a:gdLst>
                <a:gd name="connsiteX0" fmla="*/ 0 w 143656"/>
                <a:gd name="connsiteY0" fmla="*/ 71828 h 143656"/>
                <a:gd name="connsiteX1" fmla="*/ 71828 w 143656"/>
                <a:gd name="connsiteY1" fmla="*/ 0 h 143656"/>
                <a:gd name="connsiteX2" fmla="*/ 143657 w 143656"/>
                <a:gd name="connsiteY2" fmla="*/ 71828 h 143656"/>
                <a:gd name="connsiteX3" fmla="*/ 71828 w 143656"/>
                <a:gd name="connsiteY3" fmla="*/ 143656 h 143656"/>
                <a:gd name="connsiteX4" fmla="*/ 0 w 143656"/>
                <a:gd name="connsiteY4" fmla="*/ 71828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656" h="143656">
                  <a:moveTo>
                    <a:pt x="0" y="71828"/>
                  </a:moveTo>
                  <a:cubicBezTo>
                    <a:pt x="0" y="33802"/>
                    <a:pt x="33802" y="0"/>
                    <a:pt x="71828" y="0"/>
                  </a:cubicBezTo>
                  <a:cubicBezTo>
                    <a:pt x="109855" y="0"/>
                    <a:pt x="143657" y="33802"/>
                    <a:pt x="143657" y="71828"/>
                  </a:cubicBezTo>
                  <a:cubicBezTo>
                    <a:pt x="143657" y="109855"/>
                    <a:pt x="109855" y="143656"/>
                    <a:pt x="71828" y="143656"/>
                  </a:cubicBezTo>
                  <a:cubicBezTo>
                    <a:pt x="33802" y="139431"/>
                    <a:pt x="0" y="109855"/>
                    <a:pt x="0" y="71828"/>
                  </a:cubicBezTo>
                  <a:close/>
                </a:path>
              </a:pathLst>
            </a:custGeom>
            <a:solidFill>
              <a:schemeClr val="accent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643441" y="-3002882"/>
            <a:ext cx="3969050" cy="3969050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8301407" y="-3041031"/>
            <a:ext cx="6178999" cy="6178999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2720252" y="3819851"/>
            <a:ext cx="7596988" cy="7596988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3125" r="3611" b="31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1" name="文本框 160"/>
          <p:cNvSpPr txBox="1"/>
          <p:nvPr/>
        </p:nvSpPr>
        <p:spPr>
          <a:xfrm>
            <a:off x="5492490" y="6000948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2021/2/1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4914900" y="6154836"/>
            <a:ext cx="5188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6799281" y="6154836"/>
            <a:ext cx="49686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2979174"/>
            <a:ext cx="12192000" cy="3878825"/>
          </a:xfrm>
          <a:prstGeom prst="rect">
            <a:avLst/>
          </a:prstGeom>
          <a:gradFill>
            <a:gsLst>
              <a:gs pos="72550">
                <a:srgbClr val="001C54">
                  <a:alpha val="82000"/>
                </a:srgbClr>
              </a:gs>
              <a:gs pos="39000">
                <a:srgbClr val="001C54">
                  <a:alpha val="85000"/>
                </a:srgbClr>
              </a:gs>
              <a:gs pos="100000">
                <a:srgbClr val="001C54"/>
              </a:gs>
              <a:gs pos="0">
                <a:srgbClr val="001C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22357" y="3332673"/>
            <a:ext cx="56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 户 测 试 执 行 方 案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（邀请码）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GoingData_logo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32" y="3259394"/>
            <a:ext cx="4362282" cy="1150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237516" y="914400"/>
            <a:ext cx="11443207" cy="2144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71948" y="6471190"/>
            <a:ext cx="11085643" cy="32849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19200" y="8677275"/>
            <a:ext cx="276225" cy="2667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0125" y="9258300"/>
            <a:ext cx="276225" cy="3048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20" name="文本框 55"/>
          <p:cNvSpPr txBox="1"/>
          <p:nvPr/>
        </p:nvSpPr>
        <p:spPr>
          <a:xfrm>
            <a:off x="294968" y="228513"/>
            <a:ext cx="15043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1225" y="1165123"/>
            <a:ext cx="6371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意向购房者大数据系统，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GoingData2.1.1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测试版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开始免费试用啦！</a:t>
            </a:r>
            <a:endParaRPr lang="en-US" altLang="zh-CN" sz="1600" b="1" u="sng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城市意向购房者大数据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地产专业算法模型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项目客流变化、购房需求、客户画像、竞对关系</a:t>
            </a:r>
            <a:r>
              <a:rPr lang="en-US" altLang="zh-CN" sz="1600" b="1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分钟全掌握</a:t>
            </a:r>
            <a:endParaRPr lang="en-US" altLang="zh-CN" sz="1600" b="1" u="sng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登入网址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goingdata.cricbigdata.com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输入邀请码：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4455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6477" y="2949678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你真的了解你的客户嘛？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客户轨迹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购房特征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客流变化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竞对关系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GoingData2.1.1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测试版，开始免费测试，带你从大数据</a:t>
            </a:r>
            <a:r>
              <a:rPr lang="zh-CN" altLang="en-US" sz="1600" b="1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看透购房者行为</a:t>
            </a:r>
            <a:endParaRPr lang="en-US" altLang="zh-CN" sz="1600" b="1" u="sng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打开网址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goingdata.cricbigdata.com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，输入邀请码：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4455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1227" y="4852219"/>
            <a:ext cx="6312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来自易居克而瑞</a:t>
            </a:r>
            <a:r>
              <a:rPr lang="zh-CN" altLang="en-US" sz="1600" b="1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一份大礼包</a:t>
            </a:r>
            <a:endParaRPr lang="en-US" altLang="zh-CN" sz="1600" b="1" u="sng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GoingData2.1.1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测试版，开始免费测试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购房者大数据：客流变化、购房需求、客户画像、竞对关系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让项目客研报告事半功倍，赶紧开启</a:t>
            </a:r>
            <a:r>
              <a:rPr lang="zh-CN" altLang="en-US" sz="1600" b="1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被大数据赋能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的每一天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打开网址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goingdata.cricbigdata.com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，输入邀请码：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4455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rot="5400000">
            <a:off x="3664975" y="3458497"/>
            <a:ext cx="4911216" cy="3"/>
          </a:xfrm>
          <a:prstGeom prst="line">
            <a:avLst/>
          </a:prstGeom>
          <a:ln>
            <a:solidFill>
              <a:srgbClr val="001C5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3891115" y="3920605"/>
            <a:ext cx="4911216" cy="3"/>
          </a:xfrm>
          <a:prstGeom prst="line">
            <a:avLst/>
          </a:prstGeom>
          <a:ln>
            <a:solidFill>
              <a:srgbClr val="001C5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81019" y="1209368"/>
            <a:ext cx="4513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易居克而瑞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《XX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年第三季度意向购房者大数据报告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PDF》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给大家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打开网址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goingdata.cricbigdata.com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，输入邀请码：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4456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查看完整版报告哦！</a:t>
            </a:r>
            <a:endParaRPr lang="zh-CN" altLang="en-US" sz="1600" b="1" u="sng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81019" y="4718906"/>
            <a:ext cx="4999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易居克而瑞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内部文档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 XX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年第三季度意向购房者大数据报告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PDF 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网址链接：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goingdata.cricbigdata.com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，输入邀请码：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4456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限时免费获取，</a:t>
            </a:r>
            <a:r>
              <a:rPr lang="zh-CN" altLang="en-US" sz="1600" b="1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大家自己看看就行，不要外传哈！</a:t>
            </a:r>
            <a:endParaRPr lang="zh-CN" altLang="en-US" sz="1600" b="1" u="sng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1019" y="3013587"/>
            <a:ext cx="4513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易居克而瑞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 XX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年第三季度意向购房者大数据报告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PDF 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给大家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打开网址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goingdata.cricbigdata.com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，输入邀请码：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4456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查看更多区域、项目报告！</a:t>
            </a:r>
            <a:endParaRPr lang="zh-CN" altLang="en-US" sz="1600" b="1" u="sng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8296" y="1412618"/>
            <a:ext cx="427705" cy="36087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1009" y="2863645"/>
            <a:ext cx="339675" cy="37481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72540" y="5036881"/>
            <a:ext cx="323850" cy="32385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12601" y="582518"/>
            <a:ext cx="1723549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聊天对话框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1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593342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573371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文本框 55"/>
          <p:cNvSpPr txBox="1"/>
          <p:nvPr/>
        </p:nvSpPr>
        <p:spPr>
          <a:xfrm>
            <a:off x="2925098" y="1678772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30937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02247" y="663678"/>
            <a:ext cx="278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（闲聊中被“安利“产品）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77379" y="3038168"/>
            <a:ext cx="193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聊天截图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90566" y="5211097"/>
            <a:ext cx="1932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聊天记录多条合并转发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271818" y="5098027"/>
            <a:ext cx="193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一知半解，具有一定诱惑性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可直接复制网址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124335" y="2900516"/>
            <a:ext cx="1932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直接点击图片，无需跳转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箭头: V 形 73"/>
          <p:cNvSpPr/>
          <p:nvPr/>
        </p:nvSpPr>
        <p:spPr>
          <a:xfrm>
            <a:off x="2675879" y="535522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3569" y="1641272"/>
            <a:ext cx="1588831" cy="316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2030" y="5014452"/>
            <a:ext cx="2011491" cy="153383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74" name="箭头: V 形 65"/>
          <p:cNvSpPr/>
          <p:nvPr/>
        </p:nvSpPr>
        <p:spPr>
          <a:xfrm>
            <a:off x="5112428" y="2931571"/>
            <a:ext cx="521456" cy="711280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5" name="箭头: V 形 65"/>
          <p:cNvSpPr/>
          <p:nvPr/>
        </p:nvSpPr>
        <p:spPr>
          <a:xfrm>
            <a:off x="5102596" y="5355223"/>
            <a:ext cx="521456" cy="711280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6" name="箭头: V 形 65"/>
          <p:cNvSpPr/>
          <p:nvPr/>
        </p:nvSpPr>
        <p:spPr>
          <a:xfrm rot="10800000">
            <a:off x="8229254" y="2936487"/>
            <a:ext cx="521456" cy="711280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7" name="箭头: V 形 65"/>
          <p:cNvSpPr/>
          <p:nvPr/>
        </p:nvSpPr>
        <p:spPr>
          <a:xfrm rot="10800000">
            <a:off x="8337409" y="5345390"/>
            <a:ext cx="521456" cy="711280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5"/>
          <p:cNvSpPr txBox="1"/>
          <p:nvPr/>
        </p:nvSpPr>
        <p:spPr>
          <a:xfrm>
            <a:off x="294968" y="228513"/>
            <a:ext cx="15043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聊天内容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237516" y="914400"/>
            <a:ext cx="11443207" cy="2144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71948" y="6471190"/>
            <a:ext cx="11085643" cy="32849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557910" y="4303235"/>
          <a:ext cx="4562373" cy="195072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562373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推荐一款好用的大数据分析工具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什么</a:t>
                      </a:r>
                      <a:r>
                        <a:rPr lang="zh-CN" altLang="en-US" sz="16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城市意向购房者数据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</a:t>
                      </a:r>
                      <a:r>
                        <a:rPr lang="zh-CN" altLang="en-US" sz="16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啥？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项目客流变化、购房需求、客户画像、竞对关系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怎么</a:t>
                      </a:r>
                      <a:r>
                        <a:rPr lang="zh-CN" altLang="en-US" sz="16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试用？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A:PC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端浏览器中查看：</a:t>
                      </a:r>
                      <a:r>
                        <a:rPr 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goingdata.cricbigdata.com，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输入邀请码：</a:t>
                      </a:r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4456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37330" y="4261754"/>
          <a:ext cx="5815985" cy="2281919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815985"/>
              </a:tblGrid>
              <a:tr h="256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你们公司是不是也专门成立了客研中心？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56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是的，现在要求搞这块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56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你们都研究啥？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56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购房者大数据这块，偏客户线上行为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56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：那和易居克而瑞那个系统应该差不多，我前两天刚收到条短信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56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B：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发来看看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5126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：您的邀请码为：</a:t>
                      </a:r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4488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，时效有限，快来体验吧</a:t>
                      </a:r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请在</a:t>
                      </a:r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端浏览器中查看：</a:t>
                      </a:r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goingdata.cricbigdata.com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469420" y="1010658"/>
          <a:ext cx="5299792" cy="309511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299792"/>
              </a:tblGrid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en-US" altLang="zh-CN" sz="16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16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我跟你们说个事儿</a:t>
                      </a:r>
                      <a:endParaRPr lang="zh-CN" altLang="en-US" sz="16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易居克而瑞出了个免费系统，你们看数还挺多的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都是项目上的购房者数据啊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是的，这次我做客研报告用了些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哪里看？怎么用啊？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A: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这是网址</a:t>
                      </a:r>
                      <a:r>
                        <a:rPr 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goingdata.cricbigdata.com，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输入邀请码：</a:t>
                      </a:r>
                      <a:r>
                        <a:rPr lang="en-US" altLang="zh-CN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4456</a:t>
                      </a:r>
                      <a:r>
                        <a:rPr lang="zh-CN" altLang="en-US" sz="16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，就能看了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26074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B:</a:t>
                      </a:r>
                      <a:r>
                        <a:rPr lang="zh-CN" altLang="en-US" sz="16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好的，多谢！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627686" y="1265237"/>
            <a:ext cx="702262" cy="100000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037" y="1417520"/>
            <a:ext cx="2606675" cy="198768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1" name="箭头: V 形 65"/>
          <p:cNvSpPr/>
          <p:nvPr/>
        </p:nvSpPr>
        <p:spPr>
          <a:xfrm>
            <a:off x="4950196" y="2046668"/>
            <a:ext cx="521456" cy="711280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3112601" y="582518"/>
            <a:ext cx="800219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1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419315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399344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文本框 55"/>
          <p:cNvSpPr txBox="1"/>
          <p:nvPr/>
        </p:nvSpPr>
        <p:spPr>
          <a:xfrm>
            <a:off x="2925098" y="1678772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30937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箭头: V 形 73"/>
          <p:cNvSpPr/>
          <p:nvPr/>
        </p:nvSpPr>
        <p:spPr>
          <a:xfrm>
            <a:off x="2675879" y="535522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57833" y="1833717"/>
            <a:ext cx="353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文章如何选题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构思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2993922" y="2290962"/>
          <a:ext cx="8775290" cy="40897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8602"/>
                <a:gridCol w="2358043"/>
                <a:gridCol w="3473740"/>
                <a:gridCol w="2134905"/>
              </a:tblGrid>
              <a:tr h="2282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/>
                        <a:t>类别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/>
                        <a:t>标题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/>
                        <a:t>文章内容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  <a:tr h="22828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/>
                        <a:t>产品（</a:t>
                      </a:r>
                      <a:r>
                        <a:rPr lang="en-US" altLang="zh-CN" sz="1200" b="1" u="none" strike="noStrike" dirty="0"/>
                        <a:t>7</a:t>
                      </a:r>
                      <a:r>
                        <a:rPr lang="zh-CN" altLang="en-US" sz="1200" b="1" u="none" strike="noStrike" dirty="0"/>
                        <a:t>个）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/>
                        <a:t>客户、客户，还是客户！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/>
                        <a:t>1)</a:t>
                      </a:r>
                      <a:r>
                        <a:rPr lang="zh-CN" altLang="en-US" sz="1200" u="none" strike="noStrike"/>
                        <a:t>全国各地房产市场摇摆，引发迷茫</a:t>
                      </a:r>
                      <a:r>
                        <a:rPr lang="en-US" altLang="zh-CN" sz="1200" u="none" strike="noStrike"/>
                        <a:t>2</a:t>
                      </a:r>
                      <a:r>
                        <a:rPr lang="zh-CN" altLang="en-US" sz="1200" u="none" strike="noStrike"/>
                        <a:t>）客户的两极分化很明显</a:t>
                      </a:r>
                      <a:r>
                        <a:rPr lang="en-US" altLang="zh-CN" sz="1200" u="none" strike="noStrike"/>
                        <a:t>3</a:t>
                      </a:r>
                      <a:r>
                        <a:rPr lang="zh-CN" altLang="en-US" sz="1200" u="none" strike="noStrike"/>
                        <a:t>）精确找到客户，研判客户变化才是硬道理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  <a:tr h="228286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别瞎忙了，分享一个让地产策划少加班的工具！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/>
                        <a:t>1</a:t>
                      </a:r>
                      <a:r>
                        <a:rPr lang="zh-CN" altLang="en-US" sz="1200" u="none" strike="noStrike"/>
                        <a:t>）地产策划往往是加班狗 </a:t>
                      </a:r>
                      <a:r>
                        <a:rPr lang="en-US" altLang="zh-CN" sz="1200" u="none" strike="noStrike"/>
                        <a:t>2</a:t>
                      </a:r>
                      <a:r>
                        <a:rPr lang="zh-CN" altLang="en-US" sz="1200" u="none" strike="noStrike"/>
                        <a:t>）介绍</a:t>
                      </a:r>
                      <a:r>
                        <a:rPr lang="en-US" altLang="zh-CN" sz="1200" u="none" strike="noStrike"/>
                        <a:t>GD</a:t>
                      </a:r>
                      <a:r>
                        <a:rPr lang="zh-CN" altLang="en-US" sz="1200" u="none" strike="noStrike"/>
                        <a:t>的具体功能模块，能够为地产策划省时省力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  <a:tr h="228286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缺费用！怎么办？试试营销拓客这三招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/>
                        <a:t>1</a:t>
                      </a:r>
                      <a:r>
                        <a:rPr lang="zh-CN" altLang="en-US" sz="1200" u="none" strike="noStrike" dirty="0"/>
                        <a:t>）通常情况目标客户导向制 广谱拓客 全面撒网 </a:t>
                      </a:r>
                      <a:r>
                        <a:rPr lang="en-US" altLang="zh-CN" sz="1200" u="none" strike="noStrike" dirty="0"/>
                        <a:t>2</a:t>
                      </a:r>
                      <a:r>
                        <a:rPr lang="zh-CN" altLang="en-US" sz="1200" u="none" strike="noStrike" dirty="0" smtClean="0"/>
                        <a:t>）现在营销</a:t>
                      </a:r>
                      <a:r>
                        <a:rPr lang="zh-CN" altLang="en-US" sz="1200" u="none" strike="noStrike" dirty="0"/>
                        <a:t>费用锐减 </a:t>
                      </a:r>
                      <a:r>
                        <a:rPr lang="en-US" altLang="zh-CN" sz="1200" u="none" strike="noStrike" dirty="0"/>
                        <a:t>3</a:t>
                      </a:r>
                      <a:r>
                        <a:rPr lang="zh-CN" altLang="en-US" sz="1200" u="none" strike="noStrike" dirty="0"/>
                        <a:t>）精准拓客帮助快速回笼资金，提高拓客效率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  <a:tr h="228286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线上营销时代，它真的来了！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/>
                        <a:t>1</a:t>
                      </a:r>
                      <a:r>
                        <a:rPr lang="zh-CN" altLang="en-US" sz="1200" u="none" strike="noStrike" dirty="0" smtClean="0"/>
                        <a:t>）现在营销</a:t>
                      </a:r>
                      <a:r>
                        <a:rPr lang="zh-CN" altLang="en-US" sz="1200" u="none" strike="noStrike" dirty="0"/>
                        <a:t>拓展的变革</a:t>
                      </a:r>
                      <a:r>
                        <a:rPr lang="en-US" altLang="zh-CN" sz="1200" u="none" strike="noStrike" dirty="0"/>
                        <a:t>2</a:t>
                      </a:r>
                      <a:r>
                        <a:rPr lang="zh-CN" altLang="en-US" sz="1200" u="none" strike="noStrike" dirty="0"/>
                        <a:t>）线上营销已经成为大势所趋 </a:t>
                      </a:r>
                      <a:r>
                        <a:rPr lang="en-US" altLang="zh-CN" sz="1200" u="none" strike="noStrike" dirty="0"/>
                        <a:t>3</a:t>
                      </a:r>
                      <a:r>
                        <a:rPr lang="zh-CN" altLang="en-US" sz="1200" u="none" strike="noStrike" dirty="0"/>
                        <a:t>）抖音、微信等可以后效培养潜在客户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  <a:tr h="228286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拓自己的客，让对手无客可拓！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/>
                        <a:t>1</a:t>
                      </a:r>
                      <a:r>
                        <a:rPr lang="zh-CN" altLang="en-US" sz="1200" u="none" strike="noStrike"/>
                        <a:t>）传统的拓客模式已经让很多人免疫 </a:t>
                      </a:r>
                      <a:r>
                        <a:rPr lang="en-US" altLang="zh-CN" sz="1200" u="none" strike="noStrike"/>
                        <a:t>2</a:t>
                      </a:r>
                      <a:r>
                        <a:rPr lang="zh-CN" altLang="en-US" sz="1200" u="none" strike="noStrike"/>
                        <a:t>）网络获客是未来主力的营销模式 </a:t>
                      </a:r>
                      <a:r>
                        <a:rPr lang="en-US" altLang="zh-CN" sz="1200" u="none" strike="noStrike"/>
                        <a:t>3</a:t>
                      </a:r>
                      <a:r>
                        <a:rPr lang="zh-CN" altLang="en-US" sz="1200" u="none" strike="noStrike"/>
                        <a:t>）介绍一下网络获客的创新玩法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  <a:tr h="44507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转型：以客户为导向的产品定位趋势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/>
                        <a:t>1</a:t>
                      </a:r>
                      <a:r>
                        <a:rPr lang="zh-CN" altLang="en-US" sz="1200" u="none" strike="noStrike"/>
                        <a:t>）从产品导向到客户导向 </a:t>
                      </a:r>
                      <a:r>
                        <a:rPr lang="en-US" altLang="zh-CN" sz="1200" u="none" strike="noStrike"/>
                        <a:t>2</a:t>
                      </a:r>
                      <a:r>
                        <a:rPr lang="zh-CN" altLang="en-US" sz="1200" u="none" strike="noStrike"/>
                        <a:t>）先确立主力市场和目标客群 </a:t>
                      </a:r>
                      <a:r>
                        <a:rPr lang="en-US" altLang="zh-CN" sz="1200" u="none" strike="noStrike"/>
                        <a:t>3</a:t>
                      </a:r>
                      <a:r>
                        <a:rPr lang="zh-CN" altLang="en-US" sz="1200" u="none" strike="noStrike"/>
                        <a:t>）还要做细分市场的研究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</a:tr>
              <a:tr h="228286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拿地真的是一门技术活！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/>
                        <a:t>1</a:t>
                      </a:r>
                      <a:r>
                        <a:rPr lang="zh-CN" altLang="en-US" sz="1200" u="none" strike="noStrike" dirty="0"/>
                        <a:t>）影响因素很多</a:t>
                      </a:r>
                      <a:r>
                        <a:rPr lang="en-US" altLang="zh-CN" sz="1200" u="none" strike="noStrike" dirty="0"/>
                        <a:t>2</a:t>
                      </a:r>
                      <a:r>
                        <a:rPr lang="zh-CN" altLang="en-US" sz="1200" u="none" strike="noStrike" dirty="0" smtClean="0"/>
                        <a:t>）市</a:t>
                      </a:r>
                      <a:r>
                        <a:rPr lang="zh-CN" altLang="en-US" sz="1200" u="none" strike="noStrike" dirty="0"/>
                        <a:t>调、</a:t>
                      </a:r>
                      <a:r>
                        <a:rPr lang="zh-CN" altLang="en-US" sz="1200" u="none" strike="noStrike" dirty="0" smtClean="0"/>
                        <a:t>测算的手法局限性</a:t>
                      </a:r>
                      <a:r>
                        <a:rPr lang="en-US" altLang="zh-CN" sz="1200" u="none" strike="noStrike" dirty="0" smtClean="0"/>
                        <a:t>3</a:t>
                      </a:r>
                      <a:r>
                        <a:rPr lang="zh-CN" altLang="en-US" sz="1200" u="none" strike="noStrike" dirty="0"/>
                        <a:t>）通过</a:t>
                      </a:r>
                      <a:r>
                        <a:rPr lang="en-US" altLang="zh-CN" sz="1200" u="none" strike="noStrike" dirty="0"/>
                        <a:t>GD</a:t>
                      </a:r>
                      <a:r>
                        <a:rPr lang="zh-CN" altLang="en-US" sz="1200" u="none" strike="noStrike" dirty="0"/>
                        <a:t>城市报告客流分析，配套数据等辅助投资拿地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  <a:tr h="4450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/>
                        <a:t>数据（</a:t>
                      </a:r>
                      <a:r>
                        <a:rPr lang="en-US" altLang="zh-CN" sz="1200" b="1" u="none" strike="noStrike" dirty="0"/>
                        <a:t>1</a:t>
                      </a:r>
                      <a:r>
                        <a:rPr lang="zh-CN" altLang="en-US" sz="1200" b="1" u="none" strike="noStrike" dirty="0"/>
                        <a:t>个）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用户画像及其方法论解析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/>
                        <a:t>1</a:t>
                      </a:r>
                      <a:r>
                        <a:rPr lang="zh-CN" altLang="en-US" sz="1200" u="none" strike="noStrike"/>
                        <a:t>） 好像没什么用，比如知道男性占比多有什么意义 </a:t>
                      </a:r>
                      <a:r>
                        <a:rPr lang="en-US" altLang="zh-CN" sz="1200" u="none" strike="noStrike"/>
                        <a:t>2</a:t>
                      </a:r>
                      <a:r>
                        <a:rPr lang="zh-CN" altLang="en-US" sz="1200" u="none" strike="noStrike"/>
                        <a:t>）不能太纠结于数据的罗列 </a:t>
                      </a:r>
                      <a:r>
                        <a:rPr lang="en-US" altLang="zh-CN" sz="1200" u="none" strike="noStrike"/>
                        <a:t>3</a:t>
                      </a:r>
                      <a:r>
                        <a:rPr lang="zh-CN" altLang="en-US" sz="1200" u="none" strike="noStrike"/>
                        <a:t>） 应该怎么分析</a:t>
                      </a:r>
                      <a:r>
                        <a:rPr lang="en-US" altLang="zh-CN" sz="1200" u="none" strike="noStrike"/>
                        <a:t>—</a:t>
                      </a:r>
                      <a:r>
                        <a:rPr lang="zh-CN" altLang="en-US" sz="1200" u="none" strike="noStrike"/>
                        <a:t>归纳分析 交叉分析 从用户角度分析，实际解决什么问题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  <a:tr h="2282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/>
                        <a:t>技术（</a:t>
                      </a:r>
                      <a:r>
                        <a:rPr lang="en-US" altLang="zh-CN" sz="1200" b="1" u="none" strike="noStrike" dirty="0"/>
                        <a:t>1</a:t>
                      </a:r>
                      <a:r>
                        <a:rPr lang="zh-CN" altLang="en-US" sz="1200" b="1" u="none" strike="noStrike" dirty="0"/>
                        <a:t>个）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新机遇 赢未来！那些房产中的黑科技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/>
                        <a:t>1</a:t>
                      </a:r>
                      <a:r>
                        <a:rPr lang="zh-CN" altLang="en-US" sz="1200" u="none" strike="noStrike" dirty="0"/>
                        <a:t>） 什么是</a:t>
                      </a:r>
                      <a:r>
                        <a:rPr lang="en-US" altLang="zh-CN" sz="1200" u="none" strike="noStrike" dirty="0"/>
                        <a:t>AI</a:t>
                      </a:r>
                      <a:r>
                        <a:rPr lang="zh-CN" altLang="en-US" sz="1200" u="none" strike="noStrike" dirty="0"/>
                        <a:t>技术  </a:t>
                      </a:r>
                      <a:r>
                        <a:rPr lang="en-US" altLang="zh-CN" sz="1200" u="none" strike="noStrike" dirty="0"/>
                        <a:t>2</a:t>
                      </a:r>
                      <a:r>
                        <a:rPr lang="zh-CN" altLang="en-US" sz="1200" u="none" strike="noStrike" dirty="0"/>
                        <a:t>） </a:t>
                      </a:r>
                      <a:r>
                        <a:rPr lang="en-US" altLang="zh-CN" sz="1200" u="none" strike="noStrike" dirty="0"/>
                        <a:t>AI</a:t>
                      </a:r>
                      <a:r>
                        <a:rPr lang="zh-CN" altLang="en-US" sz="1200" u="none" strike="noStrike" dirty="0"/>
                        <a:t>技术在各个行业的应用  </a:t>
                      </a:r>
                      <a:r>
                        <a:rPr lang="en-US" altLang="zh-CN" sz="1200" u="none" strike="noStrike" dirty="0"/>
                        <a:t>3</a:t>
                      </a:r>
                      <a:r>
                        <a:rPr lang="zh-CN" altLang="en-US" sz="1200" u="none" strike="noStrike" dirty="0"/>
                        <a:t>） 尤其是在商业的应用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  <a:tr h="2282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/>
                        <a:t>新房（</a:t>
                      </a:r>
                      <a:r>
                        <a:rPr lang="en-US" altLang="zh-CN" sz="1200" b="1" u="none" strike="noStrike" dirty="0"/>
                        <a:t>1</a:t>
                      </a:r>
                      <a:r>
                        <a:rPr lang="zh-CN" altLang="en-US" sz="1200" b="1" u="none" strike="noStrike" dirty="0"/>
                        <a:t>个）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/>
                        <a:t>看完这些客研报告，发现购房者的需求真的变了！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/>
                        <a:t>购房者报告分析</a:t>
                      </a:r>
                      <a:r>
                        <a:rPr lang="en-US" altLang="zh-CN" sz="1200" u="none" strike="noStrike" dirty="0"/>
                        <a:t>-</a:t>
                      </a:r>
                      <a:r>
                        <a:rPr lang="zh-CN" altLang="en-US" sz="1200" u="none" strike="noStrike" dirty="0"/>
                        <a:t>购房需求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60" marR="5660" marT="5660" marB="0" anchor="ctr"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3112601" y="582518"/>
            <a:ext cx="800219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1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419315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399344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文本框 55"/>
          <p:cNvSpPr txBox="1"/>
          <p:nvPr/>
        </p:nvSpPr>
        <p:spPr>
          <a:xfrm>
            <a:off x="2925098" y="1678772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30937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箭头: V 形 73"/>
          <p:cNvSpPr/>
          <p:nvPr/>
        </p:nvSpPr>
        <p:spPr>
          <a:xfrm>
            <a:off x="2675879" y="535522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56155" y="1877962"/>
            <a:ext cx="143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形成系列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01124" y="2623677"/>
            <a:ext cx="33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我有一个奇葩领导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97455" y="4273331"/>
            <a:ext cx="33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地产打工汪逆袭日记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2371" y="5660194"/>
            <a:ext cx="33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地产科学百问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14923" y="2251630"/>
            <a:ext cx="5224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通过领导布置任务（奇葩需求）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14923" y="2665320"/>
            <a:ext cx="398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数据系统（拿出了我的秘密武器）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14923" y="3039604"/>
            <a:ext cx="6275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完美解决对应的问题（如何通过数据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解决具体的问题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65843" y="4325769"/>
            <a:ext cx="5324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突然发现了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数据系统，通过数据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解决具体的问题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65844" y="4728677"/>
            <a:ext cx="398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得到了表扬或者职场的晋升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65844" y="3873922"/>
            <a:ext cx="398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日常工作中遇到的问题，非常苦恼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72845" y="5448978"/>
            <a:ext cx="4885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对场景进行细分营销篇、投拓篇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72845" y="5810277"/>
            <a:ext cx="4885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通过提问的方式，具体到某个环节遇到的问题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72845" y="6179281"/>
            <a:ext cx="6960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邀请地产大咖（尼古拉斯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·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老王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），详细解答如何用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解决对应的问题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左大括号 52"/>
          <p:cNvSpPr/>
          <p:nvPr/>
        </p:nvSpPr>
        <p:spPr>
          <a:xfrm>
            <a:off x="5456903" y="2389239"/>
            <a:ext cx="221226" cy="943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左大括号 53"/>
          <p:cNvSpPr/>
          <p:nvPr/>
        </p:nvSpPr>
        <p:spPr>
          <a:xfrm>
            <a:off x="5506064" y="4016477"/>
            <a:ext cx="221226" cy="943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左大括号 57"/>
          <p:cNvSpPr/>
          <p:nvPr/>
        </p:nvSpPr>
        <p:spPr>
          <a:xfrm>
            <a:off x="5466735" y="5525728"/>
            <a:ext cx="221226" cy="943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12601" y="582518"/>
            <a:ext cx="23391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对应的使用场景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1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593342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573371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文本框 55"/>
          <p:cNvSpPr txBox="1"/>
          <p:nvPr/>
        </p:nvSpPr>
        <p:spPr>
          <a:xfrm>
            <a:off x="2925098" y="1678772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30937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箭头: V 形 73"/>
          <p:cNvSpPr/>
          <p:nvPr/>
        </p:nvSpPr>
        <p:spPr>
          <a:xfrm>
            <a:off x="2675879" y="535522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3023419" y="1681316"/>
            <a:ext cx="1106129" cy="5456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6449961" y="1656736"/>
            <a:ext cx="1106129" cy="5456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人群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9832257" y="1661652"/>
            <a:ext cx="1106129" cy="5456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5" name="表格 64"/>
          <p:cNvGraphicFramePr>
            <a:graphicFrameLocks noGrp="1"/>
          </p:cNvGraphicFramePr>
          <p:nvPr/>
        </p:nvGraphicFramePr>
        <p:xfrm>
          <a:off x="2931651" y="2474726"/>
          <a:ext cx="8763819" cy="2878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607"/>
                <a:gridCol w="4778477"/>
                <a:gridCol w="2418735"/>
              </a:tblGrid>
              <a:tr h="9596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596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5964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892322" y="2713685"/>
            <a:ext cx="138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地产群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92322" y="3854233"/>
            <a:ext cx="138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朋友圈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92322" y="4822716"/>
            <a:ext cx="138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微信一对一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66968" y="2521976"/>
            <a:ext cx="438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个地产群，根据人群量、活跃度、圈内知名度第一批筛选出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个地产群，约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66968" y="3692016"/>
            <a:ext cx="4380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本部门全体同事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66968" y="4729321"/>
            <a:ext cx="438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积累的客户资源，包括本次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CIOC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峰会积累的客户微信等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50477" y="2580968"/>
            <a:ext cx="259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海报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聊天框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340645" y="3677265"/>
            <a:ext cx="259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海报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360308" y="4817807"/>
            <a:ext cx="259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海报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文章、产品介绍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6" name="表格 65"/>
          <p:cNvGraphicFramePr>
            <a:graphicFrameLocks noGrp="1"/>
          </p:cNvGraphicFramePr>
          <p:nvPr/>
        </p:nvGraphicFramePr>
        <p:xfrm>
          <a:off x="2946400" y="5689872"/>
          <a:ext cx="866058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355"/>
                <a:gridCol w="4734232"/>
                <a:gridCol w="2344993"/>
              </a:tblGrid>
              <a:tr h="76992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自己部门的资源：地产数据实验室：</a:t>
                      </a:r>
                      <a:endParaRPr lang="en-US" altLang="zh-CN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其他部门的资源：丁祖昱评楼市：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r>
                        <a:rPr lang="zh-CN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文章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010309" y="5923938"/>
            <a:ext cx="138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12601" y="582518"/>
            <a:ext cx="23391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场景一：地产群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1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593342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573371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文本框 55"/>
          <p:cNvSpPr txBox="1"/>
          <p:nvPr/>
        </p:nvSpPr>
        <p:spPr>
          <a:xfrm>
            <a:off x="2925098" y="1678772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30937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箭头: V 形 73"/>
          <p:cNvSpPr/>
          <p:nvPr/>
        </p:nvSpPr>
        <p:spPr>
          <a:xfrm>
            <a:off x="2675879" y="535522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3229896" y="1683135"/>
          <a:ext cx="8480323" cy="4926952"/>
        </p:xfrm>
        <a:graphic>
          <a:graphicData uri="http://schemas.openxmlformats.org/drawingml/2006/table">
            <a:tbl>
              <a:tblPr/>
              <a:tblGrid>
                <a:gridCol w="416970"/>
                <a:gridCol w="1011539"/>
                <a:gridCol w="872549"/>
                <a:gridCol w="2009565"/>
                <a:gridCol w="416970"/>
                <a:gridCol w="501908"/>
                <a:gridCol w="517351"/>
                <a:gridCol w="2733471"/>
              </a:tblGrid>
              <a:tr h="5117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排名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群名称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群主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简介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人数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活跃度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圈内知名度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聊天内容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</a:tr>
              <a:tr h="347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小冷饮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严跃进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群主是易居研究院，群成员大多为开发商、媒体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房地产近期的市场热点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易沃思想会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闫文娟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易居沃顿组织的，群成员为易居的，开发商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克而瑞租售、地心引力等部门发布资讯和热点新闻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大滨海营销策划交流群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张蕾、张牧之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天津开发商营销策划，大多是地产营销人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426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报告分享、项目上招聘、项目推广，求资源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青岛地产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管理员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青岛地区营销策划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业务的需求发布和承接，投资项目的探讨（不限地产）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大湾区楼市置业群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克而瑞广佛客服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广东 佛山、开发商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333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机构分享楼市资讯，知识，政策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7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房产精英汇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——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多为案场营销人员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★★★★★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广告群（资源共享，客户转介绍、营销工具、房源发布，招聘，代办社保，其他）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7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上海精英汇地产圈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——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★★★★★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  <a:tr h="5117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环沪一手房源对接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——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497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★★★★★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  <a:tr h="5117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一手房项目综合交流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——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477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★★★★★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  <a:tr h="5117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AA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长沙公寓商业转介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——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487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★★★★★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★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5552" marR="5552" marT="5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8627806" y="1224116"/>
            <a:ext cx="308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其余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个地产群以做备用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12601" y="582518"/>
            <a:ext cx="23391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场景一：地产群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1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593342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573371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文本框 55"/>
          <p:cNvSpPr txBox="1"/>
          <p:nvPr/>
        </p:nvSpPr>
        <p:spPr>
          <a:xfrm>
            <a:off x="2925098" y="1678772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30937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箭头: V 形 73"/>
          <p:cNvSpPr/>
          <p:nvPr/>
        </p:nvSpPr>
        <p:spPr>
          <a:xfrm>
            <a:off x="2675879" y="535522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55"/>
          <p:cNvSpPr txBox="1"/>
          <p:nvPr/>
        </p:nvSpPr>
        <p:spPr>
          <a:xfrm>
            <a:off x="3171541" y="2573512"/>
            <a:ext cx="20313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质量较高的群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55"/>
          <p:cNvSpPr txBox="1"/>
          <p:nvPr/>
        </p:nvSpPr>
        <p:spPr>
          <a:xfrm>
            <a:off x="3264948" y="4923376"/>
            <a:ext cx="1107996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广告群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85650" y="3716595"/>
            <a:ext cx="7964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*全国性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地方性：分享报告的时候可根据不同的地域性分享对应区域的数据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3206863" y="4077555"/>
            <a:ext cx="8311404" cy="0"/>
          </a:xfrm>
          <a:prstGeom prst="line">
            <a:avLst/>
          </a:prstGeom>
          <a:ln>
            <a:solidFill>
              <a:srgbClr val="001C5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5309420" y="1828800"/>
            <a:ext cx="6209070" cy="1622322"/>
          </a:xfrm>
          <a:prstGeom prst="roundRect">
            <a:avLst/>
          </a:prstGeom>
          <a:ln>
            <a:prstDash val="sys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198076" y="2379406"/>
            <a:ext cx="250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控制频率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 一周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5"/>
          <p:cNvSpPr txBox="1"/>
          <p:nvPr/>
        </p:nvSpPr>
        <p:spPr>
          <a:xfrm>
            <a:off x="5683685" y="2386700"/>
            <a:ext cx="247696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数据分享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公众号推文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聊天对话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240593" y="4350775"/>
            <a:ext cx="6209070" cy="16223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085002" y="4925917"/>
            <a:ext cx="25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可以天天发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5"/>
          <p:cNvSpPr txBox="1"/>
          <p:nvPr/>
        </p:nvSpPr>
        <p:spPr>
          <a:xfrm>
            <a:off x="5526375" y="4869306"/>
            <a:ext cx="21387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硬广文案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海报图片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3112601" y="582518"/>
            <a:ext cx="23391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场景二：朋友圈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1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593342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573371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30937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箭头: V 形 73"/>
          <p:cNvSpPr/>
          <p:nvPr/>
        </p:nvSpPr>
        <p:spPr>
          <a:xfrm>
            <a:off x="2675879" y="535522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010309" y="1660455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03638" y="3878826"/>
            <a:ext cx="3598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①简短文案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（海报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文章）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②自己点评（带系统连接地址）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③方便复制地址登入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30575" y="5427097"/>
            <a:ext cx="212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每人连续转发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03638" y="2035279"/>
            <a:ext cx="2757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满丽以及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部门其他有资源的同事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19719" y="2010904"/>
            <a:ext cx="2046953" cy="309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箭头: V 形 73"/>
          <p:cNvSpPr/>
          <p:nvPr/>
        </p:nvSpPr>
        <p:spPr>
          <a:xfrm>
            <a:off x="7095449" y="4258883"/>
            <a:ext cx="396731" cy="490098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73"/>
          <p:cNvSpPr/>
          <p:nvPr/>
        </p:nvSpPr>
        <p:spPr>
          <a:xfrm>
            <a:off x="7115113" y="2715219"/>
            <a:ext cx="396731" cy="490098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3112601" y="582518"/>
            <a:ext cx="23391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场景三：公众号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1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593342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573371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30937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箭头: V 形 73"/>
          <p:cNvSpPr/>
          <p:nvPr/>
        </p:nvSpPr>
        <p:spPr>
          <a:xfrm>
            <a:off x="2675879" y="535522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22372" y="2787445"/>
            <a:ext cx="2197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官方产品推文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CIOC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峰会报导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2191" y="2787445"/>
            <a:ext cx="3598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地产数据实验室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丁祖昱评楼市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27805" y="2684206"/>
            <a:ext cx="284643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①先在我们自己的公众号上发布产品介绍的推文，方便朋友圈和地产群有素材转发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②测试投放一周后看具体情况是否在丁祖昱评楼市的公众号上发布，但提前准备好推文和沟通工作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箭头: V 形 73"/>
          <p:cNvSpPr/>
          <p:nvPr/>
        </p:nvSpPr>
        <p:spPr>
          <a:xfrm>
            <a:off x="7980329" y="4539095"/>
            <a:ext cx="396731" cy="490098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箭头: V 形 73"/>
          <p:cNvSpPr/>
          <p:nvPr/>
        </p:nvSpPr>
        <p:spPr>
          <a:xfrm>
            <a:off x="7999993" y="2995431"/>
            <a:ext cx="396731" cy="490098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9033" y="3138947"/>
            <a:ext cx="1382968" cy="13829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6839" y="4927651"/>
            <a:ext cx="1384658" cy="1384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" name="TextBox 43"/>
          <p:cNvSpPr txBox="1"/>
          <p:nvPr/>
        </p:nvSpPr>
        <p:spPr>
          <a:xfrm>
            <a:off x="4734231" y="6268065"/>
            <a:ext cx="516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粉丝量：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50W+  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文章平均阅读量：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3W+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058864" y="2587163"/>
            <a:ext cx="88283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筛选种子客户利用其地产圈子人脉资源，通过邀请码方式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社交主动分享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裂变扩散</a:t>
            </a:r>
            <a:endParaRPr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收集从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客户的角度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反馈的问题和需求，从而更好地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完善产品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 smtClean="0">
              <a:solidFill>
                <a:srgbClr val="001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b="1" dirty="0">
              <a:solidFill>
                <a:srgbClr val="001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092669" y="6615953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 flipV="1">
            <a:off x="2893489" y="6730426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9" name="矩形 98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100" name="组合 99"/>
          <p:cNvGrpSpPr/>
          <p:nvPr/>
        </p:nvGrpSpPr>
        <p:grpSpPr>
          <a:xfrm>
            <a:off x="0" y="1962888"/>
            <a:ext cx="2713197" cy="1860751"/>
            <a:chOff x="1167" y="1356308"/>
            <a:chExt cx="2713197" cy="1860751"/>
          </a:xfrm>
        </p:grpSpPr>
        <p:sp>
          <p:nvSpPr>
            <p:cNvPr id="103" name="矩形 102"/>
            <p:cNvSpPr/>
            <p:nvPr/>
          </p:nvSpPr>
          <p:spPr>
            <a:xfrm>
              <a:off x="1167" y="1356308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855095" y="397836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10" name="直接连接符 109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7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9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0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2949678" y="545690"/>
            <a:ext cx="284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092669" y="6615953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245069" y="2137481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箭头: V 形 65"/>
          <p:cNvSpPr/>
          <p:nvPr/>
        </p:nvSpPr>
        <p:spPr>
          <a:xfrm>
            <a:off x="4606102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箭头: V 形 73"/>
          <p:cNvSpPr/>
          <p:nvPr/>
        </p:nvSpPr>
        <p:spPr>
          <a:xfrm>
            <a:off x="443588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107"/>
          <p:cNvSpPr txBox="1"/>
          <p:nvPr/>
        </p:nvSpPr>
        <p:spPr>
          <a:xfrm>
            <a:off x="864932" y="5286040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938675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ropeller_90844"/>
          <p:cNvSpPr>
            <a:spLocks noChangeAspect="1"/>
          </p:cNvSpPr>
          <p:nvPr/>
        </p:nvSpPr>
        <p:spPr bwMode="auto">
          <a:xfrm>
            <a:off x="445364" y="531464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3006975" y="976761"/>
            <a:ext cx="8849135" cy="5616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359663" y="1695790"/>
            <a:ext cx="8132445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246187" y="6471190"/>
            <a:ext cx="8332669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36"/>
          <p:cNvGrpSpPr/>
          <p:nvPr/>
        </p:nvGrpSpPr>
        <p:grpSpPr>
          <a:xfrm>
            <a:off x="0" y="3750892"/>
            <a:ext cx="2713197" cy="1297864"/>
            <a:chOff x="1167" y="3144312"/>
            <a:chExt cx="2713197" cy="1297864"/>
          </a:xfrm>
        </p:grpSpPr>
        <p:sp>
          <p:nvSpPr>
            <p:cNvPr id="38" name="矩形 37"/>
            <p:cNvSpPr/>
            <p:nvPr/>
          </p:nvSpPr>
          <p:spPr>
            <a:xfrm>
              <a:off x="1167" y="3907779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49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2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3" name="文本框 55"/>
          <p:cNvSpPr txBox="1"/>
          <p:nvPr/>
        </p:nvSpPr>
        <p:spPr>
          <a:xfrm>
            <a:off x="3260077" y="1128171"/>
            <a:ext cx="236314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对内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各部门支持事项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107"/>
          <p:cNvSpPr txBox="1"/>
          <p:nvPr/>
        </p:nvSpPr>
        <p:spPr>
          <a:xfrm>
            <a:off x="855095" y="397836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8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15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6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0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4" name="箭头: V 形 65"/>
          <p:cNvSpPr/>
          <p:nvPr/>
        </p:nvSpPr>
        <p:spPr>
          <a:xfrm>
            <a:off x="5682706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箭头: V 形 73"/>
          <p:cNvSpPr/>
          <p:nvPr/>
        </p:nvSpPr>
        <p:spPr>
          <a:xfrm>
            <a:off x="5512492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3226615" y="1840544"/>
          <a:ext cx="7510210" cy="340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972"/>
                <a:gridCol w="4675238"/>
              </a:tblGrid>
              <a:tr h="66722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          需要支持的部门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                       具体支持的事项</a:t>
                      </a:r>
                      <a:endParaRPr lang="zh-CN" altLang="en-US" dirty="0"/>
                    </a:p>
                  </a:txBody>
                  <a:tcPr/>
                </a:tc>
              </a:tr>
              <a:tr h="667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产品部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</a:rPr>
                        <a:t>报告模板设计、海报</a:t>
                      </a:r>
                      <a:r>
                        <a:rPr lang="en-US" altLang="zh-CN" sz="1400" b="0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</a:rPr>
                        <a:t>设计、宣传资料准备、包括</a:t>
                      </a:r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产品介绍 操作指南、常见</a:t>
                      </a:r>
                      <a:r>
                        <a:rPr lang="en-US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FAQ</a:t>
                      </a:r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帮助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667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技术部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baseline="0" dirty="0" smtClean="0">
                          <a:solidFill>
                            <a:schemeClr val="tx1"/>
                          </a:solidFill>
                        </a:rPr>
                        <a:t>各渠道邀请码生成以及使用规则设定、网站代码埋点</a:t>
                      </a:r>
                      <a:r>
                        <a:rPr lang="en-US" altLang="zh-CN" sz="1400" b="0" baseline="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zh-CN" altLang="en-US" sz="1400" b="0" baseline="0" dirty="0" smtClean="0">
                          <a:solidFill>
                            <a:schemeClr val="tx1"/>
                          </a:solidFill>
                        </a:rPr>
                        <a:t>统计日报数据查询</a:t>
                      </a:r>
                      <a:endParaRPr lang="en-US" altLang="zh-CN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67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数据部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</a:rPr>
                        <a:t>给到客户测试前，数据完善工作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67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销售部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</a:rPr>
                        <a:t>客户沟通、地产群发送海报，平台客服收集反馈问题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993922" y="457199"/>
            <a:ext cx="356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执行前准备工作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5"/>
          <p:cNvSpPr txBox="1"/>
          <p:nvPr/>
        </p:nvSpPr>
        <p:spPr>
          <a:xfrm>
            <a:off x="3161754" y="5380622"/>
            <a:ext cx="213231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沟通协调工作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3285613" y="5793112"/>
          <a:ext cx="7510210" cy="667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972"/>
                <a:gridCol w="4675238"/>
              </a:tblGrid>
              <a:tr h="667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运营部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与其他部门对接协调公众号发布相关事宜</a:t>
                      </a:r>
                      <a:endParaRPr lang="en-US" altLang="zh-CN" sz="14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如需推广中心协助，与推广中心对接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4" name="直接连接符 33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0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0" y="3750892"/>
            <a:ext cx="2713197" cy="648935"/>
            <a:chOff x="1167" y="3144312"/>
            <a:chExt cx="2713197" cy="648935"/>
          </a:xfrm>
        </p:grpSpPr>
        <p:sp>
          <p:nvSpPr>
            <p:cNvPr id="38" name="矩形 37"/>
            <p:cNvSpPr/>
            <p:nvPr/>
          </p:nvSpPr>
          <p:spPr>
            <a:xfrm>
              <a:off x="1167" y="325885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49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2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170903" y="486696"/>
            <a:ext cx="2315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数据监测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529783" y="2333303"/>
            <a:ext cx="268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各个企业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流程及执行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1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115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3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4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7" name="箭头: V 形 65"/>
          <p:cNvSpPr/>
          <p:nvPr/>
        </p:nvSpPr>
        <p:spPr>
          <a:xfrm>
            <a:off x="4915810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箭头: V 形 73"/>
          <p:cNvSpPr/>
          <p:nvPr/>
        </p:nvSpPr>
        <p:spPr>
          <a:xfrm>
            <a:off x="4745596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24167" y="530942"/>
            <a:ext cx="446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邀请裂变统计数据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 用户行为数据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245069" y="1105121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31561" y="1238865"/>
            <a:ext cx="144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日报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31561" y="3338049"/>
            <a:ext cx="198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汇总数据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31561" y="4960389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网站行为数据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4086818" y="1294504"/>
            <a:ext cx="180222" cy="23362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箭头: V 形 73"/>
          <p:cNvSpPr/>
          <p:nvPr/>
        </p:nvSpPr>
        <p:spPr>
          <a:xfrm>
            <a:off x="4548934" y="3408427"/>
            <a:ext cx="180222" cy="23362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箭头: V 形 73"/>
          <p:cNvSpPr/>
          <p:nvPr/>
        </p:nvSpPr>
        <p:spPr>
          <a:xfrm>
            <a:off x="4863559" y="4991422"/>
            <a:ext cx="180222" cy="233628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61" name="表格 60"/>
          <p:cNvGraphicFramePr>
            <a:graphicFrameLocks noGrp="1"/>
          </p:cNvGraphicFramePr>
          <p:nvPr/>
        </p:nvGraphicFramePr>
        <p:xfrm>
          <a:off x="3152876" y="1942811"/>
          <a:ext cx="8498351" cy="1246689"/>
        </p:xfrm>
        <a:graphic>
          <a:graphicData uri="http://schemas.openxmlformats.org/drawingml/2006/table">
            <a:tbl>
              <a:tblPr/>
              <a:tblGrid>
                <a:gridCol w="733172"/>
                <a:gridCol w="961050"/>
                <a:gridCol w="913988"/>
                <a:gridCol w="881787"/>
                <a:gridCol w="723263"/>
                <a:gridCol w="795096"/>
                <a:gridCol w="812433"/>
                <a:gridCol w="854541"/>
                <a:gridCol w="752987"/>
                <a:gridCol w="535017"/>
                <a:gridCol w="535017"/>
              </a:tblGrid>
              <a:tr h="433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发放渠道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发放数量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对应邀请码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总登入用户量 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日新增用户量 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总活跃用户量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日流失用户量 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非一级登入用户量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非一级活跃用户量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激活时长最小最长 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</a:tr>
              <a:tr h="2303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地产群</a:t>
                      </a:r>
                      <a:endParaRPr lang="zh-CN" altLang="en-US" sz="1200" b="0" i="0" u="none" strike="noStrike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朋友圈</a:t>
                      </a:r>
                      <a:endParaRPr lang="zh-CN" altLang="en-US" sz="1200" b="0" i="0" u="none" strike="noStrike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2-3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公众号</a:t>
                      </a:r>
                      <a:endParaRPr lang="zh-CN" altLang="en-US" sz="1200" b="0" i="0" u="none" strike="noStrike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2" name="表格 61"/>
          <p:cNvGraphicFramePr>
            <a:graphicFrameLocks noGrp="1"/>
          </p:cNvGraphicFramePr>
          <p:nvPr/>
        </p:nvGraphicFramePr>
        <p:xfrm>
          <a:off x="3164962" y="3919161"/>
          <a:ext cx="7778342" cy="844567"/>
        </p:xfrm>
        <a:graphic>
          <a:graphicData uri="http://schemas.openxmlformats.org/drawingml/2006/table">
            <a:tbl>
              <a:tblPr/>
              <a:tblGrid>
                <a:gridCol w="979740"/>
                <a:gridCol w="1284254"/>
                <a:gridCol w="1221365"/>
                <a:gridCol w="1178336"/>
                <a:gridCol w="966500"/>
                <a:gridCol w="1062489"/>
                <a:gridCol w="1085658"/>
              </a:tblGrid>
              <a:tr h="57372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总登入用户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总活跃用户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激活时长最小最长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总非一级用登入户量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总非一级跃用户量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各城市分布情况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各渠道表现情况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</a:tr>
              <a:tr h="27084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3" name="表格 62"/>
          <p:cNvGraphicFramePr>
            <a:graphicFrameLocks noGrp="1"/>
          </p:cNvGraphicFramePr>
          <p:nvPr/>
        </p:nvGraphicFramePr>
        <p:xfrm>
          <a:off x="3213715" y="5497240"/>
          <a:ext cx="7287136" cy="815070"/>
        </p:xfrm>
        <a:graphic>
          <a:graphicData uri="http://schemas.openxmlformats.org/drawingml/2006/table">
            <a:tbl>
              <a:tblPr/>
              <a:tblGrid>
                <a:gridCol w="1066761"/>
                <a:gridCol w="1398324"/>
                <a:gridCol w="1329848"/>
                <a:gridCol w="1282997"/>
                <a:gridCol w="1052346"/>
                <a:gridCol w="1156860"/>
              </a:tblGrid>
              <a:tr h="55368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总页面浏览量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PV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平均页面逗留时长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平均访问页面数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查看报告跳出率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用户留存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各模块点击量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5"/>
                    </a:solidFill>
                  </a:tcPr>
                </a:tc>
              </a:tr>
              <a:tr h="2613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36"/>
          <p:cNvGrpSpPr/>
          <p:nvPr/>
        </p:nvGrpSpPr>
        <p:grpSpPr>
          <a:xfrm>
            <a:off x="0" y="4399821"/>
            <a:ext cx="2713197" cy="648935"/>
            <a:chOff x="1167" y="3144312"/>
            <a:chExt cx="2713197" cy="648935"/>
          </a:xfrm>
        </p:grpSpPr>
        <p:sp>
          <p:nvSpPr>
            <p:cNvPr id="38" name="矩形 37"/>
            <p:cNvSpPr/>
            <p:nvPr/>
          </p:nvSpPr>
          <p:spPr>
            <a:xfrm>
              <a:off x="1167" y="325885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49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2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170903" y="486696"/>
            <a:ext cx="2315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效果预估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107"/>
          <p:cNvSpPr txBox="1"/>
          <p:nvPr/>
        </p:nvSpPr>
        <p:spPr>
          <a:xfrm>
            <a:off x="855095" y="3978362"/>
            <a:ext cx="1183298" cy="3254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1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115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3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4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7" name="箭头: V 形 65"/>
          <p:cNvSpPr/>
          <p:nvPr/>
        </p:nvSpPr>
        <p:spPr>
          <a:xfrm>
            <a:off x="4915810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箭头: V 形 73"/>
          <p:cNvSpPr/>
          <p:nvPr/>
        </p:nvSpPr>
        <p:spPr>
          <a:xfrm>
            <a:off x="4745596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35913" y="3687558"/>
            <a:ext cx="585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种子用户 量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245069" y="1105121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图示 28"/>
          <p:cNvGraphicFramePr/>
          <p:nvPr/>
        </p:nvGraphicFramePr>
        <p:xfrm>
          <a:off x="2651433" y="1398092"/>
          <a:ext cx="3557639" cy="5120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5614213" y="2993924"/>
          <a:ext cx="6386058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27"/>
                <a:gridCol w="647122"/>
                <a:gridCol w="535367"/>
                <a:gridCol w="638606"/>
                <a:gridCol w="638606"/>
                <a:gridCol w="638606"/>
                <a:gridCol w="638606"/>
                <a:gridCol w="638606"/>
                <a:gridCol w="638606"/>
                <a:gridCol w="638606"/>
              </a:tblGrid>
              <a:tr h="643849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渠道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曝光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登用户入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活跃用户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活跃度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被邀请用户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邀请率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地产群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朋友圈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公众号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CIOC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endParaRPr lang="zh-CN" altLang="en-US" sz="1600" b="1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endParaRPr lang="zh-CN" altLang="en-US" sz="1600" b="1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253317" y="1592825"/>
            <a:ext cx="5117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①地产群和朋友圈，持续推送一周后，看具体数据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②第二周是否增加丁祖昱的公众号，或者增加其余地产群推送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06233" y="629694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</a:rPr>
              <a:t>104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</a:rPr>
              <a:t>个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0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3006975" y="976761"/>
            <a:ext cx="8849135" cy="5616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en-US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投放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期限内，完至少</a:t>
            </a:r>
            <a:r>
              <a:rPr lang="en-US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359663" y="1695790"/>
            <a:ext cx="8132445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246187" y="6471190"/>
            <a:ext cx="8332669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36"/>
          <p:cNvGrpSpPr/>
          <p:nvPr/>
        </p:nvGrpSpPr>
        <p:grpSpPr>
          <a:xfrm>
            <a:off x="0" y="3750892"/>
            <a:ext cx="2713197" cy="1342109"/>
            <a:chOff x="1167" y="3144312"/>
            <a:chExt cx="2713197" cy="1342109"/>
          </a:xfrm>
        </p:grpSpPr>
        <p:sp>
          <p:nvSpPr>
            <p:cNvPr id="38" name="矩形 37"/>
            <p:cNvSpPr/>
            <p:nvPr/>
          </p:nvSpPr>
          <p:spPr>
            <a:xfrm>
              <a:off x="1167" y="3952024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49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2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3" name="文本框 55"/>
          <p:cNvSpPr txBox="1"/>
          <p:nvPr/>
        </p:nvSpPr>
        <p:spPr>
          <a:xfrm>
            <a:off x="3112596" y="420245"/>
            <a:ext cx="357020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邀请使用规则和限制手段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107"/>
          <p:cNvSpPr txBox="1"/>
          <p:nvPr/>
        </p:nvSpPr>
        <p:spPr>
          <a:xfrm>
            <a:off x="855095" y="397836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8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15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6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0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5" name="箭头: V 形 73"/>
          <p:cNvSpPr/>
          <p:nvPr/>
        </p:nvSpPr>
        <p:spPr>
          <a:xfrm>
            <a:off x="6766104" y="566919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03640" y="4557240"/>
            <a:ext cx="7742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邀请码的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：是否满足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用户活跃条件，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浏览的项目次数，是否有邀请的功能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邀请码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：一个用户可以生成并发放几个邀请码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邀请码的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时限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：比如超过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小时有效期不可使用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3374103" y="1958531"/>
          <a:ext cx="5418666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一级用户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被邀请人通过平台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时限不限制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不限次数（可被多人使用）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时限不限制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默认可邀请一个用户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288891" y="1327355"/>
            <a:ext cx="3760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投放前默认预设的使用规则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23304" y="3618272"/>
            <a:ext cx="3760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投放后根据实际情况使用的限制手段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3156155" y="4321277"/>
            <a:ext cx="88490" cy="19615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2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006975" y="976761"/>
            <a:ext cx="8849135" cy="5616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359663" y="1695790"/>
            <a:ext cx="8132445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246187" y="6471190"/>
            <a:ext cx="8332669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36"/>
          <p:cNvGrpSpPr/>
          <p:nvPr/>
        </p:nvGrpSpPr>
        <p:grpSpPr>
          <a:xfrm>
            <a:off x="0" y="3750892"/>
            <a:ext cx="2713197" cy="1283115"/>
            <a:chOff x="1167" y="3144312"/>
            <a:chExt cx="2713197" cy="1283115"/>
          </a:xfrm>
        </p:grpSpPr>
        <p:sp>
          <p:nvSpPr>
            <p:cNvPr id="38" name="矩形 37"/>
            <p:cNvSpPr/>
            <p:nvPr/>
          </p:nvSpPr>
          <p:spPr>
            <a:xfrm>
              <a:off x="1167" y="389303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49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2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008679" y="353964"/>
            <a:ext cx="2743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反馈机制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107"/>
          <p:cNvSpPr txBox="1"/>
          <p:nvPr/>
        </p:nvSpPr>
        <p:spPr>
          <a:xfrm>
            <a:off x="855095" y="397836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0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3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箭头: V 形 65"/>
          <p:cNvSpPr/>
          <p:nvPr/>
        </p:nvSpPr>
        <p:spPr>
          <a:xfrm>
            <a:off x="4797826" y="44893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箭头: V 形 73"/>
          <p:cNvSpPr/>
          <p:nvPr/>
        </p:nvSpPr>
        <p:spPr>
          <a:xfrm>
            <a:off x="4627612" y="44893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等腰三角形 61"/>
          <p:cNvSpPr/>
          <p:nvPr/>
        </p:nvSpPr>
        <p:spPr>
          <a:xfrm rot="10800000">
            <a:off x="3099699" y="1960515"/>
            <a:ext cx="1737771" cy="841678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451128" y="2050027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用户主动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547123" y="4783395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等腰三角形 63"/>
          <p:cNvSpPr/>
          <p:nvPr/>
        </p:nvSpPr>
        <p:spPr>
          <a:xfrm rot="10800000">
            <a:off x="3178357" y="4325184"/>
            <a:ext cx="1737771" cy="841678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485537" y="4399947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平台主动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02941" y="2138517"/>
            <a:ext cx="4247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反馈途径：使用产品后通过网站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42851" y="2934931"/>
            <a:ext cx="752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客服电话（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5X8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小时工作日）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站内留言（主动描述当前境遇下遇到的问题，可添加</a:t>
            </a:r>
            <a:r>
              <a:rPr lang="zh-CN" altLang="en-US" sz="1400" u="sng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截图、视频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等文件上传）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642854" y="5161948"/>
            <a:ext cx="8082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通过数据监测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特定用户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：筛选高活跃、高留存用户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特定功能的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筛选（比如某个模块关注特别高、无人使用等）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同一个用户，可以在测试中期、测试结束期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访谈</a:t>
            </a:r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4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  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测试期间，针对活跃的用户通过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短信感谢并邀请反馈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u="sng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非常感谢您选择我们的产品，在使用过程中无论是真实的感受，还是善意的吐槽欢迎来吐槽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75122" y="4458929"/>
            <a:ext cx="4247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反馈途径：电话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短信沟通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0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3038840" y="449743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21723" y="1241638"/>
            <a:ext cx="8849135" cy="5616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 smtClean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359663" y="1695790"/>
            <a:ext cx="8080970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510167" y="6471190"/>
            <a:ext cx="7856038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0" y="3750892"/>
            <a:ext cx="2713197" cy="2020535"/>
            <a:chOff x="1167" y="3144312"/>
            <a:chExt cx="2713197" cy="2020535"/>
          </a:xfrm>
        </p:grpSpPr>
        <p:sp>
          <p:nvSpPr>
            <p:cNvPr id="39" name="矩形 38"/>
            <p:cNvSpPr/>
            <p:nvPr/>
          </p:nvSpPr>
          <p:spPr>
            <a:xfrm>
              <a:off x="1167" y="463045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2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0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3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27" name="文本框 107"/>
          <p:cNvSpPr txBox="1"/>
          <p:nvPr/>
        </p:nvSpPr>
        <p:spPr>
          <a:xfrm>
            <a:off x="855095" y="397836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8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1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7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箭头: V 形 65"/>
          <p:cNvSpPr/>
          <p:nvPr/>
        </p:nvSpPr>
        <p:spPr>
          <a:xfrm>
            <a:off x="4915810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箭头: V 形 73"/>
          <p:cNvSpPr/>
          <p:nvPr/>
        </p:nvSpPr>
        <p:spPr>
          <a:xfrm>
            <a:off x="4745596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2975898" y="5734117"/>
          <a:ext cx="8513093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899"/>
                <a:gridCol w="945899"/>
                <a:gridCol w="945899"/>
                <a:gridCol w="945899"/>
                <a:gridCol w="945899"/>
                <a:gridCol w="1004827"/>
                <a:gridCol w="973171"/>
                <a:gridCol w="911382"/>
                <a:gridCol w="8942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账号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一级模块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二级模块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三级模块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问题类型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问题描述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相关截图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其他备注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XXXXX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137XXXX7205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客户画像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生活方式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通勤方式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数据功能</a:t>
                      </a:r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产品样式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XXXXXX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XXXXXX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2595725" y="5294671"/>
            <a:ext cx="392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GoingData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产品测试反馈表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89705" y="6194323"/>
            <a:ext cx="763686" cy="42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矩形 33"/>
          <p:cNvSpPr/>
          <p:nvPr/>
        </p:nvSpPr>
        <p:spPr>
          <a:xfrm>
            <a:off x="6272922" y="4011264"/>
            <a:ext cx="275107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合理的筛选和甄别真实需求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对需求分类 总结</a:t>
            </a:r>
            <a:r>
              <a:rPr lang="en-US" altLang="zh-CN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测试反馈表</a:t>
            </a:r>
            <a:r>
              <a:rPr lang="en-US" altLang="zh-CN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9123568" y="2689157"/>
            <a:ext cx="2444085" cy="796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大家一起讨论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301696" y="2689157"/>
            <a:ext cx="2444085" cy="796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提炼产品优化需求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379473" y="2689157"/>
            <a:ext cx="1603427" cy="7964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总结原因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24219" y="4262313"/>
            <a:ext cx="199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产品优化方案</a:t>
            </a:r>
            <a:r>
              <a:rPr lang="en-US" altLang="zh-CN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箭头连接符 66"/>
          <p:cNvCxnSpPr/>
          <p:nvPr/>
        </p:nvCxnSpPr>
        <p:spPr>
          <a:xfrm flipV="1">
            <a:off x="5928852" y="3067697"/>
            <a:ext cx="324451" cy="14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8790039" y="3102112"/>
            <a:ext cx="329296" cy="97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454010" y="3967348"/>
            <a:ext cx="1578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喜欢的理由</a:t>
            </a:r>
            <a:endParaRPr lang="en-US" altLang="zh-CN" sz="1400" b="1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不细化的理由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右大括号 72"/>
          <p:cNvSpPr/>
          <p:nvPr/>
        </p:nvSpPr>
        <p:spPr>
          <a:xfrm>
            <a:off x="3775587" y="2050026"/>
            <a:ext cx="530942" cy="21385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2585085" y="1705932"/>
            <a:ext cx="1131509" cy="5505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数据监测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545758" y="2625248"/>
            <a:ext cx="1131509" cy="5505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用户主动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2594919" y="3765790"/>
            <a:ext cx="1131509" cy="5505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平台主动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9788011" y="4104967"/>
            <a:ext cx="1863215" cy="589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9788011" y="4891548"/>
            <a:ext cx="1863215" cy="589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9788011" y="5751871"/>
            <a:ext cx="1863215" cy="589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9778179" y="1700980"/>
            <a:ext cx="1858297" cy="5899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9778179" y="2546554"/>
            <a:ext cx="1858297" cy="5899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9778179" y="3421625"/>
            <a:ext cx="1858297" cy="5899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2812026" y="4070554"/>
            <a:ext cx="1224116" cy="5899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2816942" y="5609302"/>
            <a:ext cx="1224116" cy="5899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2807109" y="3269225"/>
            <a:ext cx="1224116" cy="589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2807109" y="2438399"/>
            <a:ext cx="1224116" cy="589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2807109" y="1681315"/>
            <a:ext cx="1224116" cy="589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038840" y="449743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359663" y="1695790"/>
            <a:ext cx="8080970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510167" y="6471190"/>
            <a:ext cx="7856038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37"/>
          <p:cNvGrpSpPr/>
          <p:nvPr/>
        </p:nvGrpSpPr>
        <p:grpSpPr>
          <a:xfrm>
            <a:off x="0" y="3750892"/>
            <a:ext cx="2713197" cy="1961541"/>
            <a:chOff x="1167" y="3144312"/>
            <a:chExt cx="2713197" cy="1961541"/>
          </a:xfrm>
        </p:grpSpPr>
        <p:sp>
          <p:nvSpPr>
            <p:cNvPr id="39" name="矩形 38"/>
            <p:cNvSpPr/>
            <p:nvPr/>
          </p:nvSpPr>
          <p:spPr>
            <a:xfrm>
              <a:off x="1167" y="4571456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2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0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3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27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8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115"/>
          <p:cNvSpPr txBox="1"/>
          <p:nvPr/>
        </p:nvSpPr>
        <p:spPr>
          <a:xfrm>
            <a:off x="855095" y="3351799"/>
            <a:ext cx="1017266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1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7" name="文本框 107"/>
          <p:cNvSpPr txBox="1"/>
          <p:nvPr/>
        </p:nvSpPr>
        <p:spPr>
          <a:xfrm>
            <a:off x="860012" y="460271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箭头: V 形 65"/>
          <p:cNvSpPr/>
          <p:nvPr/>
        </p:nvSpPr>
        <p:spPr>
          <a:xfrm>
            <a:off x="4915810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箭头: V 形 73"/>
          <p:cNvSpPr/>
          <p:nvPr/>
        </p:nvSpPr>
        <p:spPr>
          <a:xfrm>
            <a:off x="4745596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8" name="图片 37" descr="GoingData_logo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76" y="3716594"/>
            <a:ext cx="1566065" cy="413002"/>
          </a:xfrm>
          <a:prstGeom prst="rect">
            <a:avLst/>
          </a:prstGeom>
        </p:spPr>
      </p:pic>
      <p:sp>
        <p:nvSpPr>
          <p:cNvPr id="57" name="圆角矩形 56"/>
          <p:cNvSpPr/>
          <p:nvPr/>
        </p:nvSpPr>
        <p:spPr>
          <a:xfrm>
            <a:off x="7772400" y="2875935"/>
            <a:ext cx="1371600" cy="5014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7772400" y="4267199"/>
            <a:ext cx="1371600" cy="5014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753896" y="2939844"/>
            <a:ext cx="1371600" cy="5014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4753896" y="4242617"/>
            <a:ext cx="1371600" cy="5014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右大括号 65"/>
          <p:cNvSpPr/>
          <p:nvPr/>
        </p:nvSpPr>
        <p:spPr>
          <a:xfrm>
            <a:off x="4129541" y="1961535"/>
            <a:ext cx="383458" cy="16960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215148" y="1740310"/>
            <a:ext cx="884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05320" y="2600614"/>
            <a:ext cx="884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84206" y="3460918"/>
            <a:ext cx="196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理解偏差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右大括号 69"/>
          <p:cNvSpPr/>
          <p:nvPr/>
        </p:nvSpPr>
        <p:spPr>
          <a:xfrm>
            <a:off x="4149209" y="4252395"/>
            <a:ext cx="383458" cy="16960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2979171" y="4144297"/>
            <a:ext cx="115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压力测试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998838" y="5727290"/>
            <a:ext cx="115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响应速度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左大括号 72"/>
          <p:cNvSpPr/>
          <p:nvPr/>
        </p:nvSpPr>
        <p:spPr>
          <a:xfrm>
            <a:off x="9247235" y="2020525"/>
            <a:ext cx="442452" cy="1784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9792928" y="2595716"/>
            <a:ext cx="187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各个功能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模块的用户偏好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792928" y="3397050"/>
            <a:ext cx="187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是否满足用户的实际应用场景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左大括号 75"/>
          <p:cNvSpPr/>
          <p:nvPr/>
        </p:nvSpPr>
        <p:spPr>
          <a:xfrm>
            <a:off x="9311144" y="4222951"/>
            <a:ext cx="442452" cy="1784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792928" y="1730477"/>
            <a:ext cx="187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是否充分体验核心价值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92928" y="5810865"/>
            <a:ext cx="2177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功能、按钮不理解</a:t>
            </a:r>
            <a:endParaRPr lang="en-US" altLang="zh-CN" sz="16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使用成本高</a:t>
            </a:r>
            <a:endParaRPr lang="en-US" altLang="zh-CN" sz="16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792928" y="4989871"/>
            <a:ext cx="2172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布局、样式、交互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792928" y="4159045"/>
            <a:ext cx="205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流程简洁、顺畅性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67670" y="1165123"/>
            <a:ext cx="768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根据产品部、技术部、数据部提出的测试需求最终形成产品优化方案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94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3125" r="3611" b="31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gradFill>
            <a:gsLst>
              <a:gs pos="72550">
                <a:srgbClr val="001C54">
                  <a:alpha val="82000"/>
                </a:srgbClr>
              </a:gs>
              <a:gs pos="39000">
                <a:srgbClr val="001C54">
                  <a:alpha val="85000"/>
                </a:srgbClr>
              </a:gs>
              <a:gs pos="100000">
                <a:srgbClr val="001C54"/>
              </a:gs>
              <a:gs pos="0">
                <a:srgbClr val="001C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445635" y="1518920"/>
            <a:ext cx="3271203" cy="3123375"/>
            <a:chOff x="3796844" y="1112520"/>
            <a:chExt cx="3271203" cy="3123375"/>
          </a:xfrm>
        </p:grpSpPr>
        <p:grpSp>
          <p:nvGrpSpPr>
            <p:cNvPr id="13" name="组合 12"/>
            <p:cNvGrpSpPr/>
            <p:nvPr/>
          </p:nvGrpSpPr>
          <p:grpSpPr>
            <a:xfrm>
              <a:off x="4255569" y="1440313"/>
              <a:ext cx="1785062" cy="2020824"/>
              <a:chOff x="8086287" y="1199054"/>
              <a:chExt cx="1785062" cy="2020824"/>
            </a:xfrm>
            <a:solidFill>
              <a:schemeClr val="bg1"/>
            </a:solidFill>
          </p:grpSpPr>
          <p:sp>
            <p:nvSpPr>
              <p:cNvPr id="17" name="任意多边形: 形状 16"/>
              <p:cNvSpPr/>
              <p:nvPr/>
            </p:nvSpPr>
            <p:spPr>
              <a:xfrm>
                <a:off x="9027234" y="1199054"/>
                <a:ext cx="576776" cy="374695"/>
              </a:xfrm>
              <a:custGeom>
                <a:avLst/>
                <a:gdLst/>
                <a:ahLst/>
                <a:cxnLst/>
                <a:rect l="l" t="t" r="r" b="b"/>
                <a:pathLst>
                  <a:path w="576776" h="374695">
                    <a:moveTo>
                      <a:pt x="566251" y="0"/>
                    </a:moveTo>
                    <a:cubicBezTo>
                      <a:pt x="564848" y="2807"/>
                      <a:pt x="545201" y="17542"/>
                      <a:pt x="507311" y="44206"/>
                    </a:cubicBezTo>
                    <a:cubicBezTo>
                      <a:pt x="476437" y="63852"/>
                      <a:pt x="463105" y="73676"/>
                      <a:pt x="467315" y="73676"/>
                    </a:cubicBezTo>
                    <a:lnTo>
                      <a:pt x="479945" y="73676"/>
                    </a:lnTo>
                    <a:cubicBezTo>
                      <a:pt x="482752" y="73676"/>
                      <a:pt x="486962" y="71922"/>
                      <a:pt x="492575" y="68413"/>
                    </a:cubicBezTo>
                    <a:cubicBezTo>
                      <a:pt x="498189" y="64905"/>
                      <a:pt x="503100" y="62449"/>
                      <a:pt x="507311" y="61046"/>
                    </a:cubicBezTo>
                    <a:lnTo>
                      <a:pt x="492575" y="79991"/>
                    </a:lnTo>
                    <a:cubicBezTo>
                      <a:pt x="489769" y="91218"/>
                      <a:pt x="488365" y="98936"/>
                      <a:pt x="488365" y="103146"/>
                    </a:cubicBezTo>
                    <a:cubicBezTo>
                      <a:pt x="488365" y="114373"/>
                      <a:pt x="491172" y="123846"/>
                      <a:pt x="496785" y="131564"/>
                    </a:cubicBezTo>
                    <a:cubicBezTo>
                      <a:pt x="502399" y="139283"/>
                      <a:pt x="508012" y="142440"/>
                      <a:pt x="513626" y="141037"/>
                    </a:cubicBezTo>
                    <a:cubicBezTo>
                      <a:pt x="516432" y="143843"/>
                      <a:pt x="517836" y="151562"/>
                      <a:pt x="517836" y="164192"/>
                    </a:cubicBezTo>
                    <a:cubicBezTo>
                      <a:pt x="517836" y="169805"/>
                      <a:pt x="520642" y="174717"/>
                      <a:pt x="526256" y="178927"/>
                    </a:cubicBezTo>
                    <a:cubicBezTo>
                      <a:pt x="531869" y="183137"/>
                      <a:pt x="534676" y="188049"/>
                      <a:pt x="534676" y="193662"/>
                    </a:cubicBezTo>
                    <a:cubicBezTo>
                      <a:pt x="534676" y="199276"/>
                      <a:pt x="534676" y="202784"/>
                      <a:pt x="534676" y="204188"/>
                    </a:cubicBezTo>
                    <a:cubicBezTo>
                      <a:pt x="534676" y="206994"/>
                      <a:pt x="535728" y="209801"/>
                      <a:pt x="537834" y="212608"/>
                    </a:cubicBezTo>
                    <a:cubicBezTo>
                      <a:pt x="539938" y="215414"/>
                      <a:pt x="540991" y="218221"/>
                      <a:pt x="540991" y="221028"/>
                    </a:cubicBezTo>
                    <a:cubicBezTo>
                      <a:pt x="564848" y="232254"/>
                      <a:pt x="576776" y="246288"/>
                      <a:pt x="576776" y="263128"/>
                    </a:cubicBezTo>
                    <a:cubicBezTo>
                      <a:pt x="576776" y="271548"/>
                      <a:pt x="573268" y="278565"/>
                      <a:pt x="566251" y="284178"/>
                    </a:cubicBezTo>
                    <a:cubicBezTo>
                      <a:pt x="560638" y="289792"/>
                      <a:pt x="557129" y="295405"/>
                      <a:pt x="555726" y="301019"/>
                    </a:cubicBezTo>
                    <a:cubicBezTo>
                      <a:pt x="554323" y="306632"/>
                      <a:pt x="553621" y="313298"/>
                      <a:pt x="553621" y="321016"/>
                    </a:cubicBezTo>
                    <a:cubicBezTo>
                      <a:pt x="553621" y="328735"/>
                      <a:pt x="553621" y="338207"/>
                      <a:pt x="553621" y="349434"/>
                    </a:cubicBezTo>
                    <a:lnTo>
                      <a:pt x="555726" y="355749"/>
                    </a:lnTo>
                    <a:cubicBezTo>
                      <a:pt x="555726" y="365573"/>
                      <a:pt x="548710" y="371186"/>
                      <a:pt x="534676" y="372589"/>
                    </a:cubicBezTo>
                    <a:lnTo>
                      <a:pt x="511521" y="374695"/>
                    </a:lnTo>
                    <a:cubicBezTo>
                      <a:pt x="500294" y="374695"/>
                      <a:pt x="473630" y="371186"/>
                      <a:pt x="431530" y="364169"/>
                    </a:cubicBezTo>
                    <a:lnTo>
                      <a:pt x="374694" y="341014"/>
                    </a:lnTo>
                    <a:cubicBezTo>
                      <a:pt x="371887" y="339611"/>
                      <a:pt x="369782" y="338207"/>
                      <a:pt x="368379" y="336804"/>
                    </a:cubicBezTo>
                    <a:cubicBezTo>
                      <a:pt x="366976" y="335401"/>
                      <a:pt x="365572" y="334699"/>
                      <a:pt x="364169" y="334699"/>
                    </a:cubicBezTo>
                    <a:cubicBezTo>
                      <a:pt x="358555" y="334699"/>
                      <a:pt x="352240" y="332243"/>
                      <a:pt x="345224" y="327331"/>
                    </a:cubicBezTo>
                    <a:cubicBezTo>
                      <a:pt x="338207" y="322420"/>
                      <a:pt x="332593" y="319964"/>
                      <a:pt x="328383" y="319964"/>
                    </a:cubicBezTo>
                    <a:lnTo>
                      <a:pt x="324173" y="317859"/>
                    </a:lnTo>
                    <a:cubicBezTo>
                      <a:pt x="315753" y="315052"/>
                      <a:pt x="297510" y="306632"/>
                      <a:pt x="269443" y="292599"/>
                    </a:cubicBezTo>
                    <a:cubicBezTo>
                      <a:pt x="258216" y="285582"/>
                      <a:pt x="244884" y="278565"/>
                      <a:pt x="229447" y="271548"/>
                    </a:cubicBezTo>
                    <a:cubicBezTo>
                      <a:pt x="225237" y="270145"/>
                      <a:pt x="220326" y="267689"/>
                      <a:pt x="214712" y="264181"/>
                    </a:cubicBezTo>
                    <a:cubicBezTo>
                      <a:pt x="209099" y="260672"/>
                      <a:pt x="204889" y="257515"/>
                      <a:pt x="202082" y="254708"/>
                    </a:cubicBezTo>
                    <a:lnTo>
                      <a:pt x="176822" y="229448"/>
                    </a:lnTo>
                    <a:cubicBezTo>
                      <a:pt x="168402" y="225238"/>
                      <a:pt x="160683" y="223133"/>
                      <a:pt x="153666" y="223133"/>
                    </a:cubicBezTo>
                    <a:cubicBezTo>
                      <a:pt x="136826" y="216116"/>
                      <a:pt x="124196" y="202784"/>
                      <a:pt x="115776" y="183137"/>
                    </a:cubicBezTo>
                    <a:cubicBezTo>
                      <a:pt x="97532" y="170507"/>
                      <a:pt x="78587" y="151562"/>
                      <a:pt x="58940" y="126302"/>
                    </a:cubicBezTo>
                    <a:cubicBezTo>
                      <a:pt x="43503" y="120688"/>
                      <a:pt x="35785" y="116478"/>
                      <a:pt x="35785" y="113671"/>
                    </a:cubicBezTo>
                    <a:cubicBezTo>
                      <a:pt x="32978" y="89815"/>
                      <a:pt x="24558" y="72974"/>
                      <a:pt x="10525" y="63151"/>
                    </a:cubicBezTo>
                    <a:cubicBezTo>
                      <a:pt x="3508" y="57537"/>
                      <a:pt x="0" y="49819"/>
                      <a:pt x="0" y="39995"/>
                    </a:cubicBezTo>
                    <a:cubicBezTo>
                      <a:pt x="12630" y="35785"/>
                      <a:pt x="20348" y="33680"/>
                      <a:pt x="23155" y="33680"/>
                    </a:cubicBezTo>
                    <a:cubicBezTo>
                      <a:pt x="34382" y="36487"/>
                      <a:pt x="48415" y="42101"/>
                      <a:pt x="65255" y="50521"/>
                    </a:cubicBezTo>
                    <a:cubicBezTo>
                      <a:pt x="82096" y="58941"/>
                      <a:pt x="98234" y="63151"/>
                      <a:pt x="113671" y="63151"/>
                    </a:cubicBezTo>
                    <a:cubicBezTo>
                      <a:pt x="148755" y="74378"/>
                      <a:pt x="178225" y="80693"/>
                      <a:pt x="202082" y="82096"/>
                    </a:cubicBezTo>
                    <a:lnTo>
                      <a:pt x="292598" y="90516"/>
                    </a:lnTo>
                    <a:lnTo>
                      <a:pt x="319963" y="90516"/>
                    </a:lnTo>
                    <a:lnTo>
                      <a:pt x="324173" y="90516"/>
                    </a:lnTo>
                    <a:cubicBezTo>
                      <a:pt x="335400" y="90516"/>
                      <a:pt x="342417" y="95428"/>
                      <a:pt x="345224" y="105251"/>
                    </a:cubicBezTo>
                    <a:cubicBezTo>
                      <a:pt x="348030" y="105251"/>
                      <a:pt x="350135" y="106655"/>
                      <a:pt x="351539" y="109461"/>
                    </a:cubicBezTo>
                    <a:lnTo>
                      <a:pt x="357854" y="94726"/>
                    </a:lnTo>
                    <a:cubicBezTo>
                      <a:pt x="363467" y="98936"/>
                      <a:pt x="369080" y="101041"/>
                      <a:pt x="374694" y="101041"/>
                    </a:cubicBezTo>
                    <a:cubicBezTo>
                      <a:pt x="381711" y="101041"/>
                      <a:pt x="392236" y="96831"/>
                      <a:pt x="406269" y="88411"/>
                    </a:cubicBezTo>
                    <a:cubicBezTo>
                      <a:pt x="406269" y="87008"/>
                      <a:pt x="408725" y="82798"/>
                      <a:pt x="413637" y="75781"/>
                    </a:cubicBezTo>
                    <a:cubicBezTo>
                      <a:pt x="418549" y="68764"/>
                      <a:pt x="424513" y="64554"/>
                      <a:pt x="431530" y="63151"/>
                    </a:cubicBezTo>
                    <a:cubicBezTo>
                      <a:pt x="448370" y="57537"/>
                      <a:pt x="493277" y="36487"/>
                      <a:pt x="566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8086287" y="1225156"/>
                <a:ext cx="1785062" cy="1994722"/>
              </a:xfrm>
              <a:custGeom>
                <a:avLst/>
                <a:gdLst/>
                <a:ahLst/>
                <a:cxnLst/>
                <a:rect l="l" t="t" r="r" b="b"/>
                <a:pathLst>
                  <a:path w="1785062" h="1994722">
                    <a:moveTo>
                      <a:pt x="555727" y="211"/>
                    </a:moveTo>
                    <a:cubicBezTo>
                      <a:pt x="558534" y="912"/>
                      <a:pt x="561340" y="1965"/>
                      <a:pt x="564147" y="3368"/>
                    </a:cubicBezTo>
                    <a:cubicBezTo>
                      <a:pt x="568357" y="10385"/>
                      <a:pt x="573269" y="13192"/>
                      <a:pt x="578882" y="11789"/>
                    </a:cubicBezTo>
                    <a:cubicBezTo>
                      <a:pt x="583092" y="11789"/>
                      <a:pt x="585197" y="12490"/>
                      <a:pt x="585197" y="13893"/>
                    </a:cubicBezTo>
                    <a:cubicBezTo>
                      <a:pt x="590811" y="18104"/>
                      <a:pt x="597126" y="20910"/>
                      <a:pt x="604142" y="22314"/>
                    </a:cubicBezTo>
                    <a:cubicBezTo>
                      <a:pt x="611159" y="23717"/>
                      <a:pt x="616773" y="25120"/>
                      <a:pt x="620983" y="26524"/>
                    </a:cubicBezTo>
                    <a:lnTo>
                      <a:pt x="625193" y="34944"/>
                    </a:lnTo>
                    <a:cubicBezTo>
                      <a:pt x="636420" y="36347"/>
                      <a:pt x="644840" y="39154"/>
                      <a:pt x="650453" y="43364"/>
                    </a:cubicBezTo>
                    <a:cubicBezTo>
                      <a:pt x="653260" y="44767"/>
                      <a:pt x="656768" y="45469"/>
                      <a:pt x="660978" y="45469"/>
                    </a:cubicBezTo>
                    <a:cubicBezTo>
                      <a:pt x="670802" y="49679"/>
                      <a:pt x="682730" y="57397"/>
                      <a:pt x="696764" y="68624"/>
                    </a:cubicBezTo>
                    <a:lnTo>
                      <a:pt x="774649" y="135985"/>
                    </a:lnTo>
                    <a:lnTo>
                      <a:pt x="820960" y="173875"/>
                    </a:lnTo>
                    <a:cubicBezTo>
                      <a:pt x="820960" y="173875"/>
                      <a:pt x="828678" y="181594"/>
                      <a:pt x="844115" y="197031"/>
                    </a:cubicBezTo>
                    <a:lnTo>
                      <a:pt x="865166" y="224396"/>
                    </a:lnTo>
                    <a:cubicBezTo>
                      <a:pt x="865166" y="222993"/>
                      <a:pt x="866569" y="222291"/>
                      <a:pt x="869376" y="222291"/>
                    </a:cubicBezTo>
                    <a:lnTo>
                      <a:pt x="884111" y="215976"/>
                    </a:lnTo>
                    <a:cubicBezTo>
                      <a:pt x="916388" y="220186"/>
                      <a:pt x="938140" y="223694"/>
                      <a:pt x="949367" y="226501"/>
                    </a:cubicBezTo>
                    <a:cubicBezTo>
                      <a:pt x="954980" y="229308"/>
                      <a:pt x="962698" y="230711"/>
                      <a:pt x="972522" y="230711"/>
                    </a:cubicBezTo>
                    <a:lnTo>
                      <a:pt x="987257" y="228606"/>
                    </a:lnTo>
                    <a:cubicBezTo>
                      <a:pt x="999887" y="228606"/>
                      <a:pt x="1012517" y="234921"/>
                      <a:pt x="1025148" y="247551"/>
                    </a:cubicBezTo>
                    <a:cubicBezTo>
                      <a:pt x="1027954" y="250358"/>
                      <a:pt x="1029358" y="257375"/>
                      <a:pt x="1029358" y="268602"/>
                    </a:cubicBezTo>
                    <a:cubicBezTo>
                      <a:pt x="1029358" y="272812"/>
                      <a:pt x="1030059" y="275969"/>
                      <a:pt x="1031463" y="278074"/>
                    </a:cubicBezTo>
                    <a:cubicBezTo>
                      <a:pt x="1032866" y="280179"/>
                      <a:pt x="1036374" y="281232"/>
                      <a:pt x="1041988" y="281232"/>
                    </a:cubicBezTo>
                    <a:lnTo>
                      <a:pt x="1058828" y="281232"/>
                    </a:lnTo>
                    <a:cubicBezTo>
                      <a:pt x="1067248" y="282635"/>
                      <a:pt x="1079878" y="283337"/>
                      <a:pt x="1096718" y="283337"/>
                    </a:cubicBezTo>
                    <a:cubicBezTo>
                      <a:pt x="1110752" y="286144"/>
                      <a:pt x="1118470" y="291055"/>
                      <a:pt x="1119874" y="298072"/>
                    </a:cubicBezTo>
                    <a:cubicBezTo>
                      <a:pt x="1122680" y="306492"/>
                      <a:pt x="1127592" y="313860"/>
                      <a:pt x="1134609" y="320175"/>
                    </a:cubicBezTo>
                    <a:cubicBezTo>
                      <a:pt x="1141626" y="326490"/>
                      <a:pt x="1147941" y="331051"/>
                      <a:pt x="1153554" y="333857"/>
                    </a:cubicBezTo>
                    <a:cubicBezTo>
                      <a:pt x="1157764" y="335261"/>
                      <a:pt x="1161623" y="337366"/>
                      <a:pt x="1165132" y="340172"/>
                    </a:cubicBezTo>
                    <a:cubicBezTo>
                      <a:pt x="1168640" y="342979"/>
                      <a:pt x="1171096" y="345084"/>
                      <a:pt x="1172499" y="346487"/>
                    </a:cubicBezTo>
                    <a:cubicBezTo>
                      <a:pt x="1175306" y="347891"/>
                      <a:pt x="1176709" y="352101"/>
                      <a:pt x="1176709" y="359118"/>
                    </a:cubicBezTo>
                    <a:cubicBezTo>
                      <a:pt x="1176709" y="361924"/>
                      <a:pt x="1176008" y="363679"/>
                      <a:pt x="1174604" y="364380"/>
                    </a:cubicBezTo>
                    <a:cubicBezTo>
                      <a:pt x="1173201" y="365082"/>
                      <a:pt x="1172499" y="366134"/>
                      <a:pt x="1172499" y="367538"/>
                    </a:cubicBezTo>
                    <a:cubicBezTo>
                      <a:pt x="1172499" y="378765"/>
                      <a:pt x="1170745" y="386483"/>
                      <a:pt x="1167237" y="390693"/>
                    </a:cubicBezTo>
                    <a:cubicBezTo>
                      <a:pt x="1163728" y="394903"/>
                      <a:pt x="1157063" y="397710"/>
                      <a:pt x="1147239" y="399113"/>
                    </a:cubicBezTo>
                    <a:lnTo>
                      <a:pt x="1128294" y="405428"/>
                    </a:lnTo>
                    <a:cubicBezTo>
                      <a:pt x="1125487" y="408235"/>
                      <a:pt x="1118470" y="411042"/>
                      <a:pt x="1107243" y="413848"/>
                    </a:cubicBezTo>
                    <a:cubicBezTo>
                      <a:pt x="1104437" y="413848"/>
                      <a:pt x="1102332" y="414550"/>
                      <a:pt x="1100928" y="415953"/>
                    </a:cubicBezTo>
                    <a:cubicBezTo>
                      <a:pt x="1105139" y="418760"/>
                      <a:pt x="1103033" y="424373"/>
                      <a:pt x="1094613" y="432794"/>
                    </a:cubicBezTo>
                    <a:cubicBezTo>
                      <a:pt x="1091807" y="437004"/>
                      <a:pt x="1091105" y="440512"/>
                      <a:pt x="1092508" y="443319"/>
                    </a:cubicBezTo>
                    <a:cubicBezTo>
                      <a:pt x="1092508" y="448932"/>
                      <a:pt x="1088298" y="451037"/>
                      <a:pt x="1079878" y="449634"/>
                    </a:cubicBezTo>
                    <a:cubicBezTo>
                      <a:pt x="1075668" y="448230"/>
                      <a:pt x="1070055" y="447529"/>
                      <a:pt x="1063038" y="447529"/>
                    </a:cubicBezTo>
                    <a:cubicBezTo>
                      <a:pt x="1054618" y="447529"/>
                      <a:pt x="1048303" y="448932"/>
                      <a:pt x="1044093" y="451739"/>
                    </a:cubicBezTo>
                    <a:lnTo>
                      <a:pt x="1039883" y="451739"/>
                    </a:lnTo>
                    <a:cubicBezTo>
                      <a:pt x="1037076" y="450335"/>
                      <a:pt x="1032866" y="449634"/>
                      <a:pt x="1027253" y="449634"/>
                    </a:cubicBezTo>
                    <a:cubicBezTo>
                      <a:pt x="1023043" y="449634"/>
                      <a:pt x="1016727" y="451037"/>
                      <a:pt x="1008307" y="453844"/>
                    </a:cubicBezTo>
                    <a:cubicBezTo>
                      <a:pt x="1025148" y="486121"/>
                      <a:pt x="1049004" y="534536"/>
                      <a:pt x="1079878" y="599091"/>
                    </a:cubicBezTo>
                    <a:lnTo>
                      <a:pt x="1140924" y="721182"/>
                    </a:lnTo>
                    <a:lnTo>
                      <a:pt x="1195655" y="653821"/>
                    </a:lnTo>
                    <a:cubicBezTo>
                      <a:pt x="1195655" y="652418"/>
                      <a:pt x="1195655" y="651365"/>
                      <a:pt x="1195655" y="650664"/>
                    </a:cubicBezTo>
                    <a:cubicBezTo>
                      <a:pt x="1195655" y="649962"/>
                      <a:pt x="1196356" y="649611"/>
                      <a:pt x="1197760" y="649611"/>
                    </a:cubicBezTo>
                    <a:lnTo>
                      <a:pt x="1199865" y="641191"/>
                    </a:lnTo>
                    <a:lnTo>
                      <a:pt x="1204075" y="639086"/>
                    </a:lnTo>
                    <a:lnTo>
                      <a:pt x="1208285" y="636981"/>
                    </a:lnTo>
                    <a:cubicBezTo>
                      <a:pt x="1211091" y="634174"/>
                      <a:pt x="1212495" y="632771"/>
                      <a:pt x="1212495" y="632771"/>
                    </a:cubicBezTo>
                    <a:cubicBezTo>
                      <a:pt x="1216705" y="628561"/>
                      <a:pt x="1218810" y="624351"/>
                      <a:pt x="1218810" y="620141"/>
                    </a:cubicBezTo>
                    <a:cubicBezTo>
                      <a:pt x="1218810" y="620141"/>
                      <a:pt x="1219161" y="619790"/>
                      <a:pt x="1219862" y="619088"/>
                    </a:cubicBezTo>
                    <a:cubicBezTo>
                      <a:pt x="1220564" y="618387"/>
                      <a:pt x="1221617" y="618036"/>
                      <a:pt x="1223020" y="618036"/>
                    </a:cubicBezTo>
                    <a:lnTo>
                      <a:pt x="1223020" y="613826"/>
                    </a:lnTo>
                    <a:cubicBezTo>
                      <a:pt x="1228633" y="611019"/>
                      <a:pt x="1231440" y="604002"/>
                      <a:pt x="1231440" y="592775"/>
                    </a:cubicBezTo>
                    <a:lnTo>
                      <a:pt x="1233545" y="590670"/>
                    </a:lnTo>
                    <a:cubicBezTo>
                      <a:pt x="1233545" y="585057"/>
                      <a:pt x="1234598" y="580496"/>
                      <a:pt x="1236703" y="576988"/>
                    </a:cubicBezTo>
                    <a:cubicBezTo>
                      <a:pt x="1238808" y="573479"/>
                      <a:pt x="1239860" y="568919"/>
                      <a:pt x="1239860" y="563305"/>
                    </a:cubicBezTo>
                    <a:cubicBezTo>
                      <a:pt x="1239860" y="550675"/>
                      <a:pt x="1237755" y="542956"/>
                      <a:pt x="1233545" y="540150"/>
                    </a:cubicBezTo>
                    <a:cubicBezTo>
                      <a:pt x="1227932" y="534536"/>
                      <a:pt x="1225125" y="531028"/>
                      <a:pt x="1225125" y="529625"/>
                    </a:cubicBezTo>
                    <a:cubicBezTo>
                      <a:pt x="1225125" y="526818"/>
                      <a:pt x="1223020" y="524011"/>
                      <a:pt x="1218810" y="521205"/>
                    </a:cubicBezTo>
                    <a:cubicBezTo>
                      <a:pt x="1217407" y="516995"/>
                      <a:pt x="1216003" y="515591"/>
                      <a:pt x="1214600" y="516995"/>
                    </a:cubicBezTo>
                    <a:lnTo>
                      <a:pt x="1208285" y="514890"/>
                    </a:lnTo>
                    <a:cubicBezTo>
                      <a:pt x="1212495" y="514890"/>
                      <a:pt x="1215302" y="514188"/>
                      <a:pt x="1216705" y="512784"/>
                    </a:cubicBezTo>
                    <a:cubicBezTo>
                      <a:pt x="1218108" y="511381"/>
                      <a:pt x="1218810" y="511381"/>
                      <a:pt x="1218810" y="512784"/>
                    </a:cubicBezTo>
                    <a:cubicBezTo>
                      <a:pt x="1220213" y="512784"/>
                      <a:pt x="1222318" y="512784"/>
                      <a:pt x="1225125" y="512784"/>
                    </a:cubicBezTo>
                    <a:cubicBezTo>
                      <a:pt x="1227932" y="512784"/>
                      <a:pt x="1230738" y="512083"/>
                      <a:pt x="1233545" y="510680"/>
                    </a:cubicBezTo>
                    <a:cubicBezTo>
                      <a:pt x="1236352" y="510680"/>
                      <a:pt x="1238106" y="511381"/>
                      <a:pt x="1238808" y="512784"/>
                    </a:cubicBezTo>
                    <a:cubicBezTo>
                      <a:pt x="1239509" y="514188"/>
                      <a:pt x="1240562" y="514890"/>
                      <a:pt x="1241965" y="514890"/>
                    </a:cubicBezTo>
                    <a:cubicBezTo>
                      <a:pt x="1248982" y="520503"/>
                      <a:pt x="1253894" y="523310"/>
                      <a:pt x="1256700" y="523310"/>
                    </a:cubicBezTo>
                    <a:lnTo>
                      <a:pt x="1267225" y="527520"/>
                    </a:lnTo>
                    <a:cubicBezTo>
                      <a:pt x="1270032" y="530326"/>
                      <a:pt x="1273190" y="531730"/>
                      <a:pt x="1276698" y="531730"/>
                    </a:cubicBezTo>
                    <a:cubicBezTo>
                      <a:pt x="1280206" y="531730"/>
                      <a:pt x="1281961" y="532431"/>
                      <a:pt x="1281961" y="533835"/>
                    </a:cubicBezTo>
                    <a:cubicBezTo>
                      <a:pt x="1281961" y="538045"/>
                      <a:pt x="1287574" y="541202"/>
                      <a:pt x="1298801" y="543307"/>
                    </a:cubicBezTo>
                    <a:cubicBezTo>
                      <a:pt x="1310027" y="545412"/>
                      <a:pt x="1316343" y="547868"/>
                      <a:pt x="1317746" y="550675"/>
                    </a:cubicBezTo>
                    <a:lnTo>
                      <a:pt x="1347216" y="575935"/>
                    </a:lnTo>
                    <a:cubicBezTo>
                      <a:pt x="1348620" y="577339"/>
                      <a:pt x="1349672" y="578742"/>
                      <a:pt x="1350374" y="580145"/>
                    </a:cubicBezTo>
                    <a:cubicBezTo>
                      <a:pt x="1351076" y="581549"/>
                      <a:pt x="1352128" y="582952"/>
                      <a:pt x="1353531" y="584355"/>
                    </a:cubicBezTo>
                    <a:cubicBezTo>
                      <a:pt x="1353531" y="588565"/>
                      <a:pt x="1355637" y="589969"/>
                      <a:pt x="1359847" y="588565"/>
                    </a:cubicBezTo>
                    <a:cubicBezTo>
                      <a:pt x="1376687" y="594179"/>
                      <a:pt x="1391422" y="601196"/>
                      <a:pt x="1404052" y="609616"/>
                    </a:cubicBezTo>
                    <a:cubicBezTo>
                      <a:pt x="1404052" y="611019"/>
                      <a:pt x="1405456" y="612422"/>
                      <a:pt x="1408262" y="613826"/>
                    </a:cubicBezTo>
                    <a:cubicBezTo>
                      <a:pt x="1411069" y="615229"/>
                      <a:pt x="1412472" y="616632"/>
                      <a:pt x="1412472" y="618036"/>
                    </a:cubicBezTo>
                    <a:cubicBezTo>
                      <a:pt x="1423699" y="629263"/>
                      <a:pt x="1426506" y="637683"/>
                      <a:pt x="1420892" y="643296"/>
                    </a:cubicBezTo>
                    <a:lnTo>
                      <a:pt x="1420892" y="645401"/>
                    </a:lnTo>
                    <a:cubicBezTo>
                      <a:pt x="1423699" y="648208"/>
                      <a:pt x="1424751" y="652067"/>
                      <a:pt x="1424050" y="656979"/>
                    </a:cubicBezTo>
                    <a:cubicBezTo>
                      <a:pt x="1423348" y="661890"/>
                      <a:pt x="1423699" y="665750"/>
                      <a:pt x="1425102" y="668556"/>
                    </a:cubicBezTo>
                    <a:cubicBezTo>
                      <a:pt x="1426506" y="671363"/>
                      <a:pt x="1426856" y="673819"/>
                      <a:pt x="1426155" y="675924"/>
                    </a:cubicBezTo>
                    <a:cubicBezTo>
                      <a:pt x="1425453" y="678029"/>
                      <a:pt x="1425102" y="680485"/>
                      <a:pt x="1425102" y="683291"/>
                    </a:cubicBezTo>
                    <a:cubicBezTo>
                      <a:pt x="1423699" y="683291"/>
                      <a:pt x="1422646" y="683642"/>
                      <a:pt x="1421945" y="684344"/>
                    </a:cubicBezTo>
                    <a:cubicBezTo>
                      <a:pt x="1421243" y="685046"/>
                      <a:pt x="1420892" y="686098"/>
                      <a:pt x="1420892" y="687502"/>
                    </a:cubicBezTo>
                    <a:lnTo>
                      <a:pt x="1420892" y="691712"/>
                    </a:lnTo>
                    <a:cubicBezTo>
                      <a:pt x="1419489" y="695922"/>
                      <a:pt x="1418787" y="705043"/>
                      <a:pt x="1418787" y="719077"/>
                    </a:cubicBezTo>
                    <a:lnTo>
                      <a:pt x="1418787" y="723287"/>
                    </a:lnTo>
                    <a:cubicBezTo>
                      <a:pt x="1415981" y="724690"/>
                      <a:pt x="1413525" y="726094"/>
                      <a:pt x="1411420" y="727497"/>
                    </a:cubicBezTo>
                    <a:cubicBezTo>
                      <a:pt x="1409315" y="728900"/>
                      <a:pt x="1406859" y="729602"/>
                      <a:pt x="1404052" y="729602"/>
                    </a:cubicBezTo>
                    <a:cubicBezTo>
                      <a:pt x="1402649" y="735215"/>
                      <a:pt x="1402298" y="739425"/>
                      <a:pt x="1403000" y="742232"/>
                    </a:cubicBezTo>
                    <a:cubicBezTo>
                      <a:pt x="1403701" y="745039"/>
                      <a:pt x="1404052" y="747144"/>
                      <a:pt x="1404052" y="748547"/>
                    </a:cubicBezTo>
                    <a:cubicBezTo>
                      <a:pt x="1404052" y="751354"/>
                      <a:pt x="1403350" y="753810"/>
                      <a:pt x="1401947" y="755915"/>
                    </a:cubicBezTo>
                    <a:cubicBezTo>
                      <a:pt x="1400544" y="758020"/>
                      <a:pt x="1399140" y="759774"/>
                      <a:pt x="1397737" y="761177"/>
                    </a:cubicBezTo>
                    <a:lnTo>
                      <a:pt x="1395632" y="769598"/>
                    </a:lnTo>
                    <a:cubicBezTo>
                      <a:pt x="1392825" y="766791"/>
                      <a:pt x="1391422" y="767493"/>
                      <a:pt x="1391422" y="771703"/>
                    </a:cubicBezTo>
                    <a:lnTo>
                      <a:pt x="1391422" y="775913"/>
                    </a:lnTo>
                    <a:cubicBezTo>
                      <a:pt x="1388615" y="778719"/>
                      <a:pt x="1385458" y="782228"/>
                      <a:pt x="1381949" y="786438"/>
                    </a:cubicBezTo>
                    <a:cubicBezTo>
                      <a:pt x="1378441" y="790648"/>
                      <a:pt x="1373880" y="794156"/>
                      <a:pt x="1368267" y="796963"/>
                    </a:cubicBezTo>
                    <a:cubicBezTo>
                      <a:pt x="1368267" y="801173"/>
                      <a:pt x="1366863" y="803278"/>
                      <a:pt x="1364057" y="803278"/>
                    </a:cubicBezTo>
                    <a:cubicBezTo>
                      <a:pt x="1364057" y="807488"/>
                      <a:pt x="1363355" y="810295"/>
                      <a:pt x="1361952" y="811698"/>
                    </a:cubicBezTo>
                    <a:cubicBezTo>
                      <a:pt x="1360548" y="813101"/>
                      <a:pt x="1357741" y="813803"/>
                      <a:pt x="1353531" y="813803"/>
                    </a:cubicBezTo>
                    <a:lnTo>
                      <a:pt x="1353531" y="822223"/>
                    </a:lnTo>
                    <a:cubicBezTo>
                      <a:pt x="1353531" y="825030"/>
                      <a:pt x="1351427" y="827135"/>
                      <a:pt x="1347216" y="828538"/>
                    </a:cubicBezTo>
                    <a:lnTo>
                      <a:pt x="1347216" y="832748"/>
                    </a:lnTo>
                    <a:cubicBezTo>
                      <a:pt x="1341603" y="831345"/>
                      <a:pt x="1341603" y="832748"/>
                      <a:pt x="1347216" y="836958"/>
                    </a:cubicBezTo>
                    <a:lnTo>
                      <a:pt x="1307221" y="895899"/>
                    </a:lnTo>
                    <a:lnTo>
                      <a:pt x="1267225" y="940105"/>
                    </a:lnTo>
                    <a:cubicBezTo>
                      <a:pt x="1288276" y="970978"/>
                      <a:pt x="1303712" y="994134"/>
                      <a:pt x="1313536" y="1009571"/>
                    </a:cubicBezTo>
                    <a:lnTo>
                      <a:pt x="1340901" y="1053776"/>
                    </a:lnTo>
                    <a:cubicBezTo>
                      <a:pt x="1377388" y="1010272"/>
                      <a:pt x="1396334" y="986415"/>
                      <a:pt x="1397737" y="982205"/>
                    </a:cubicBezTo>
                    <a:cubicBezTo>
                      <a:pt x="1403350" y="968172"/>
                      <a:pt x="1408262" y="957647"/>
                      <a:pt x="1412472" y="950630"/>
                    </a:cubicBezTo>
                    <a:lnTo>
                      <a:pt x="1420892" y="927475"/>
                    </a:lnTo>
                    <a:cubicBezTo>
                      <a:pt x="1422296" y="920458"/>
                      <a:pt x="1425102" y="913090"/>
                      <a:pt x="1429312" y="905372"/>
                    </a:cubicBezTo>
                    <a:cubicBezTo>
                      <a:pt x="1433522" y="897653"/>
                      <a:pt x="1436329" y="891689"/>
                      <a:pt x="1437732" y="887479"/>
                    </a:cubicBezTo>
                    <a:cubicBezTo>
                      <a:pt x="1439136" y="881866"/>
                      <a:pt x="1440890" y="877305"/>
                      <a:pt x="1442995" y="873796"/>
                    </a:cubicBezTo>
                    <a:cubicBezTo>
                      <a:pt x="1445100" y="870288"/>
                      <a:pt x="1446854" y="867130"/>
                      <a:pt x="1448258" y="864324"/>
                    </a:cubicBezTo>
                    <a:cubicBezTo>
                      <a:pt x="1455274" y="854500"/>
                      <a:pt x="1460186" y="843273"/>
                      <a:pt x="1462993" y="830643"/>
                    </a:cubicBezTo>
                    <a:cubicBezTo>
                      <a:pt x="1465799" y="827837"/>
                      <a:pt x="1468255" y="824328"/>
                      <a:pt x="1470360" y="820118"/>
                    </a:cubicBezTo>
                    <a:cubicBezTo>
                      <a:pt x="1472466" y="815908"/>
                      <a:pt x="1475623" y="811698"/>
                      <a:pt x="1479833" y="807488"/>
                    </a:cubicBezTo>
                    <a:cubicBezTo>
                      <a:pt x="1481236" y="804681"/>
                      <a:pt x="1483341" y="800471"/>
                      <a:pt x="1486148" y="794858"/>
                    </a:cubicBezTo>
                    <a:cubicBezTo>
                      <a:pt x="1488955" y="789244"/>
                      <a:pt x="1492463" y="784333"/>
                      <a:pt x="1496673" y="780123"/>
                    </a:cubicBezTo>
                    <a:lnTo>
                      <a:pt x="1496673" y="773808"/>
                    </a:lnTo>
                    <a:cubicBezTo>
                      <a:pt x="1496673" y="772404"/>
                      <a:pt x="1497024" y="770299"/>
                      <a:pt x="1497726" y="767493"/>
                    </a:cubicBezTo>
                    <a:cubicBezTo>
                      <a:pt x="1498427" y="764686"/>
                      <a:pt x="1500182" y="762581"/>
                      <a:pt x="1502988" y="761177"/>
                    </a:cubicBezTo>
                    <a:cubicBezTo>
                      <a:pt x="1504392" y="761177"/>
                      <a:pt x="1505795" y="761177"/>
                      <a:pt x="1507198" y="761177"/>
                    </a:cubicBezTo>
                    <a:cubicBezTo>
                      <a:pt x="1508602" y="761177"/>
                      <a:pt x="1509303" y="760476"/>
                      <a:pt x="1509303" y="759072"/>
                    </a:cubicBezTo>
                    <a:lnTo>
                      <a:pt x="1509303" y="756967"/>
                    </a:lnTo>
                    <a:cubicBezTo>
                      <a:pt x="1509303" y="755564"/>
                      <a:pt x="1512812" y="750652"/>
                      <a:pt x="1519829" y="742232"/>
                    </a:cubicBezTo>
                    <a:cubicBezTo>
                      <a:pt x="1526845" y="733812"/>
                      <a:pt x="1531055" y="727497"/>
                      <a:pt x="1532459" y="723287"/>
                    </a:cubicBezTo>
                    <a:cubicBezTo>
                      <a:pt x="1529652" y="734514"/>
                      <a:pt x="1528950" y="740829"/>
                      <a:pt x="1530354" y="742232"/>
                    </a:cubicBezTo>
                    <a:lnTo>
                      <a:pt x="1532459" y="738022"/>
                    </a:lnTo>
                    <a:cubicBezTo>
                      <a:pt x="1536669" y="732409"/>
                      <a:pt x="1541931" y="722585"/>
                      <a:pt x="1548246" y="708552"/>
                    </a:cubicBezTo>
                    <a:cubicBezTo>
                      <a:pt x="1554561" y="694518"/>
                      <a:pt x="1558421" y="686098"/>
                      <a:pt x="1559824" y="683291"/>
                    </a:cubicBezTo>
                    <a:cubicBezTo>
                      <a:pt x="1558421" y="687502"/>
                      <a:pt x="1557368" y="691361"/>
                      <a:pt x="1556666" y="694869"/>
                    </a:cubicBezTo>
                    <a:cubicBezTo>
                      <a:pt x="1555965" y="698377"/>
                      <a:pt x="1556316" y="700833"/>
                      <a:pt x="1557719" y="702237"/>
                    </a:cubicBezTo>
                    <a:cubicBezTo>
                      <a:pt x="1559122" y="700833"/>
                      <a:pt x="1562981" y="696272"/>
                      <a:pt x="1569297" y="688554"/>
                    </a:cubicBezTo>
                    <a:cubicBezTo>
                      <a:pt x="1575612" y="680836"/>
                      <a:pt x="1577366" y="673468"/>
                      <a:pt x="1574559" y="666451"/>
                    </a:cubicBezTo>
                    <a:lnTo>
                      <a:pt x="1593504" y="643296"/>
                    </a:lnTo>
                    <a:lnTo>
                      <a:pt x="1582979" y="666451"/>
                    </a:lnTo>
                    <a:cubicBezTo>
                      <a:pt x="1585786" y="669258"/>
                      <a:pt x="1586838" y="672065"/>
                      <a:pt x="1586137" y="674871"/>
                    </a:cubicBezTo>
                    <a:cubicBezTo>
                      <a:pt x="1585435" y="677678"/>
                      <a:pt x="1585786" y="679081"/>
                      <a:pt x="1587189" y="679081"/>
                    </a:cubicBezTo>
                    <a:cubicBezTo>
                      <a:pt x="1592803" y="681888"/>
                      <a:pt x="1594908" y="686098"/>
                      <a:pt x="1593504" y="691712"/>
                    </a:cubicBezTo>
                    <a:cubicBezTo>
                      <a:pt x="1586488" y="695922"/>
                      <a:pt x="1582979" y="699430"/>
                      <a:pt x="1582979" y="702237"/>
                    </a:cubicBezTo>
                    <a:lnTo>
                      <a:pt x="1582979" y="706447"/>
                    </a:lnTo>
                    <a:cubicBezTo>
                      <a:pt x="1588593" y="710657"/>
                      <a:pt x="1591048" y="714165"/>
                      <a:pt x="1590347" y="716972"/>
                    </a:cubicBezTo>
                    <a:cubicBezTo>
                      <a:pt x="1589645" y="719779"/>
                      <a:pt x="1587189" y="723287"/>
                      <a:pt x="1582979" y="727497"/>
                    </a:cubicBezTo>
                    <a:cubicBezTo>
                      <a:pt x="1581576" y="731707"/>
                      <a:pt x="1580874" y="737320"/>
                      <a:pt x="1580874" y="744337"/>
                    </a:cubicBezTo>
                    <a:cubicBezTo>
                      <a:pt x="1582278" y="747144"/>
                      <a:pt x="1582628" y="750652"/>
                      <a:pt x="1581927" y="754862"/>
                    </a:cubicBezTo>
                    <a:cubicBezTo>
                      <a:pt x="1581225" y="759072"/>
                      <a:pt x="1580874" y="761879"/>
                      <a:pt x="1580874" y="763283"/>
                    </a:cubicBezTo>
                    <a:lnTo>
                      <a:pt x="1580874" y="796963"/>
                    </a:lnTo>
                    <a:lnTo>
                      <a:pt x="1572454" y="828538"/>
                    </a:lnTo>
                    <a:cubicBezTo>
                      <a:pt x="1572454" y="831345"/>
                      <a:pt x="1573156" y="833450"/>
                      <a:pt x="1574559" y="834853"/>
                    </a:cubicBezTo>
                    <a:cubicBezTo>
                      <a:pt x="1575963" y="839063"/>
                      <a:pt x="1578418" y="841168"/>
                      <a:pt x="1581927" y="841168"/>
                    </a:cubicBezTo>
                    <a:cubicBezTo>
                      <a:pt x="1585435" y="841168"/>
                      <a:pt x="1589996" y="840467"/>
                      <a:pt x="1595609" y="839063"/>
                    </a:cubicBezTo>
                    <a:cubicBezTo>
                      <a:pt x="1595609" y="837660"/>
                      <a:pt x="1596311" y="836607"/>
                      <a:pt x="1597714" y="835906"/>
                    </a:cubicBezTo>
                    <a:cubicBezTo>
                      <a:pt x="1599118" y="835204"/>
                      <a:pt x="1599819" y="834152"/>
                      <a:pt x="1599819" y="832748"/>
                    </a:cubicBezTo>
                    <a:cubicBezTo>
                      <a:pt x="1591399" y="828538"/>
                      <a:pt x="1587189" y="825030"/>
                      <a:pt x="1587189" y="822223"/>
                    </a:cubicBezTo>
                    <a:cubicBezTo>
                      <a:pt x="1587189" y="822223"/>
                      <a:pt x="1591399" y="818013"/>
                      <a:pt x="1599819" y="809593"/>
                    </a:cubicBezTo>
                    <a:lnTo>
                      <a:pt x="1589294" y="805383"/>
                    </a:lnTo>
                    <a:cubicBezTo>
                      <a:pt x="1587891" y="803980"/>
                      <a:pt x="1587540" y="801875"/>
                      <a:pt x="1588242" y="799068"/>
                    </a:cubicBezTo>
                    <a:cubicBezTo>
                      <a:pt x="1588943" y="796261"/>
                      <a:pt x="1591399" y="794156"/>
                      <a:pt x="1595609" y="792753"/>
                    </a:cubicBezTo>
                    <a:lnTo>
                      <a:pt x="1595609" y="786438"/>
                    </a:lnTo>
                    <a:lnTo>
                      <a:pt x="1593504" y="780123"/>
                    </a:lnTo>
                    <a:lnTo>
                      <a:pt x="1595609" y="775913"/>
                    </a:lnTo>
                    <a:lnTo>
                      <a:pt x="1606135" y="778018"/>
                    </a:lnTo>
                    <a:cubicBezTo>
                      <a:pt x="1608941" y="779421"/>
                      <a:pt x="1609994" y="781175"/>
                      <a:pt x="1609292" y="783280"/>
                    </a:cubicBezTo>
                    <a:cubicBezTo>
                      <a:pt x="1608590" y="785385"/>
                      <a:pt x="1606135" y="787841"/>
                      <a:pt x="1601924" y="790648"/>
                    </a:cubicBezTo>
                    <a:cubicBezTo>
                      <a:pt x="1603328" y="792051"/>
                      <a:pt x="1605433" y="794156"/>
                      <a:pt x="1608239" y="796963"/>
                    </a:cubicBezTo>
                    <a:cubicBezTo>
                      <a:pt x="1611046" y="799770"/>
                      <a:pt x="1612099" y="802225"/>
                      <a:pt x="1611397" y="804330"/>
                    </a:cubicBezTo>
                    <a:cubicBezTo>
                      <a:pt x="1610695" y="806435"/>
                      <a:pt x="1608239" y="808891"/>
                      <a:pt x="1604029" y="811698"/>
                    </a:cubicBezTo>
                    <a:cubicBezTo>
                      <a:pt x="1604029" y="813101"/>
                      <a:pt x="1605082" y="814505"/>
                      <a:pt x="1607187" y="815908"/>
                    </a:cubicBezTo>
                    <a:cubicBezTo>
                      <a:pt x="1609292" y="817311"/>
                      <a:pt x="1610344" y="818715"/>
                      <a:pt x="1610344" y="820118"/>
                    </a:cubicBezTo>
                    <a:lnTo>
                      <a:pt x="1612450" y="832748"/>
                    </a:lnTo>
                    <a:cubicBezTo>
                      <a:pt x="1612450" y="835555"/>
                      <a:pt x="1614555" y="838362"/>
                      <a:pt x="1618765" y="841168"/>
                    </a:cubicBezTo>
                    <a:lnTo>
                      <a:pt x="1618765" y="952735"/>
                    </a:lnTo>
                    <a:cubicBezTo>
                      <a:pt x="1620168" y="959752"/>
                      <a:pt x="1620168" y="966067"/>
                      <a:pt x="1618765" y="971680"/>
                    </a:cubicBezTo>
                    <a:lnTo>
                      <a:pt x="1620870" y="984310"/>
                    </a:lnTo>
                    <a:lnTo>
                      <a:pt x="1620870" y="999045"/>
                    </a:lnTo>
                    <a:cubicBezTo>
                      <a:pt x="1619466" y="1001852"/>
                      <a:pt x="1619466" y="1005360"/>
                      <a:pt x="1620870" y="1009571"/>
                    </a:cubicBezTo>
                    <a:cubicBezTo>
                      <a:pt x="1622273" y="1012377"/>
                      <a:pt x="1622975" y="1017990"/>
                      <a:pt x="1622975" y="1026411"/>
                    </a:cubicBezTo>
                    <a:cubicBezTo>
                      <a:pt x="1624378" y="1030621"/>
                      <a:pt x="1625080" y="1036234"/>
                      <a:pt x="1625080" y="1043251"/>
                    </a:cubicBezTo>
                    <a:cubicBezTo>
                      <a:pt x="1625080" y="1054478"/>
                      <a:pt x="1627185" y="1062898"/>
                      <a:pt x="1631395" y="1068511"/>
                    </a:cubicBezTo>
                    <a:cubicBezTo>
                      <a:pt x="1632798" y="1068511"/>
                      <a:pt x="1633500" y="1069213"/>
                      <a:pt x="1633500" y="1070616"/>
                    </a:cubicBezTo>
                    <a:cubicBezTo>
                      <a:pt x="1633500" y="1072019"/>
                      <a:pt x="1634201" y="1073423"/>
                      <a:pt x="1635605" y="1074826"/>
                    </a:cubicBezTo>
                    <a:cubicBezTo>
                      <a:pt x="1634201" y="1080440"/>
                      <a:pt x="1634201" y="1086755"/>
                      <a:pt x="1635605" y="1093771"/>
                    </a:cubicBezTo>
                    <a:cubicBezTo>
                      <a:pt x="1635605" y="1096578"/>
                      <a:pt x="1635956" y="1100086"/>
                      <a:pt x="1636657" y="1104297"/>
                    </a:cubicBezTo>
                    <a:cubicBezTo>
                      <a:pt x="1637359" y="1108507"/>
                      <a:pt x="1637008" y="1111313"/>
                      <a:pt x="1635605" y="1112717"/>
                    </a:cubicBezTo>
                    <a:cubicBezTo>
                      <a:pt x="1637008" y="1119733"/>
                      <a:pt x="1637710" y="1127452"/>
                      <a:pt x="1637710" y="1135872"/>
                    </a:cubicBezTo>
                    <a:cubicBezTo>
                      <a:pt x="1637710" y="1144292"/>
                      <a:pt x="1638411" y="1150607"/>
                      <a:pt x="1639815" y="1154817"/>
                    </a:cubicBezTo>
                    <a:cubicBezTo>
                      <a:pt x="1642622" y="1163237"/>
                      <a:pt x="1644025" y="1170254"/>
                      <a:pt x="1644025" y="1175867"/>
                    </a:cubicBezTo>
                    <a:cubicBezTo>
                      <a:pt x="1644025" y="1181481"/>
                      <a:pt x="1642622" y="1188498"/>
                      <a:pt x="1639815" y="1196918"/>
                    </a:cubicBezTo>
                    <a:cubicBezTo>
                      <a:pt x="1632798" y="1209548"/>
                      <a:pt x="1630693" y="1223581"/>
                      <a:pt x="1633500" y="1239018"/>
                    </a:cubicBezTo>
                    <a:cubicBezTo>
                      <a:pt x="1630693" y="1241825"/>
                      <a:pt x="1628939" y="1247087"/>
                      <a:pt x="1628237" y="1254806"/>
                    </a:cubicBezTo>
                    <a:cubicBezTo>
                      <a:pt x="1627536" y="1262524"/>
                      <a:pt x="1625781" y="1268489"/>
                      <a:pt x="1622975" y="1272699"/>
                    </a:cubicBezTo>
                    <a:cubicBezTo>
                      <a:pt x="1622975" y="1274102"/>
                      <a:pt x="1622624" y="1275505"/>
                      <a:pt x="1621922" y="1276909"/>
                    </a:cubicBezTo>
                    <a:cubicBezTo>
                      <a:pt x="1621221" y="1278312"/>
                      <a:pt x="1621571" y="1279715"/>
                      <a:pt x="1622975" y="1281119"/>
                    </a:cubicBezTo>
                    <a:cubicBezTo>
                      <a:pt x="1621571" y="1288135"/>
                      <a:pt x="1620870" y="1298661"/>
                      <a:pt x="1620870" y="1312694"/>
                    </a:cubicBezTo>
                    <a:cubicBezTo>
                      <a:pt x="1619466" y="1318307"/>
                      <a:pt x="1613853" y="1329534"/>
                      <a:pt x="1604029" y="1346375"/>
                    </a:cubicBezTo>
                    <a:lnTo>
                      <a:pt x="1599819" y="1373740"/>
                    </a:lnTo>
                    <a:lnTo>
                      <a:pt x="1629290" y="1394790"/>
                    </a:lnTo>
                    <a:cubicBezTo>
                      <a:pt x="1657357" y="1415840"/>
                      <a:pt x="1677705" y="1436891"/>
                      <a:pt x="1690335" y="1457941"/>
                    </a:cubicBezTo>
                    <a:lnTo>
                      <a:pt x="1715596" y="1491621"/>
                    </a:lnTo>
                    <a:cubicBezTo>
                      <a:pt x="1716999" y="1494428"/>
                      <a:pt x="1724016" y="1504251"/>
                      <a:pt x="1736646" y="1521091"/>
                    </a:cubicBezTo>
                    <a:cubicBezTo>
                      <a:pt x="1740856" y="1526705"/>
                      <a:pt x="1744364" y="1531968"/>
                      <a:pt x="1747171" y="1536879"/>
                    </a:cubicBezTo>
                    <a:cubicBezTo>
                      <a:pt x="1749978" y="1541791"/>
                      <a:pt x="1752785" y="1546352"/>
                      <a:pt x="1755591" y="1550562"/>
                    </a:cubicBezTo>
                    <a:cubicBezTo>
                      <a:pt x="1756995" y="1554772"/>
                      <a:pt x="1759801" y="1557929"/>
                      <a:pt x="1764011" y="1560035"/>
                    </a:cubicBezTo>
                    <a:cubicBezTo>
                      <a:pt x="1768221" y="1562140"/>
                      <a:pt x="1771730" y="1564595"/>
                      <a:pt x="1774536" y="1567402"/>
                    </a:cubicBezTo>
                    <a:cubicBezTo>
                      <a:pt x="1777343" y="1568805"/>
                      <a:pt x="1780851" y="1573717"/>
                      <a:pt x="1785062" y="1582137"/>
                    </a:cubicBezTo>
                    <a:lnTo>
                      <a:pt x="1785062" y="1622133"/>
                    </a:lnTo>
                    <a:cubicBezTo>
                      <a:pt x="1778045" y="1629150"/>
                      <a:pt x="1774536" y="1638973"/>
                      <a:pt x="1774536" y="1651603"/>
                    </a:cubicBezTo>
                    <a:cubicBezTo>
                      <a:pt x="1774536" y="1653006"/>
                      <a:pt x="1774186" y="1654059"/>
                      <a:pt x="1773484" y="1654761"/>
                    </a:cubicBezTo>
                    <a:cubicBezTo>
                      <a:pt x="1772782" y="1655462"/>
                      <a:pt x="1771730" y="1655813"/>
                      <a:pt x="1770326" y="1655813"/>
                    </a:cubicBezTo>
                    <a:cubicBezTo>
                      <a:pt x="1766116" y="1660023"/>
                      <a:pt x="1764011" y="1662128"/>
                      <a:pt x="1764011" y="1662128"/>
                    </a:cubicBezTo>
                    <a:cubicBezTo>
                      <a:pt x="1761205" y="1664935"/>
                      <a:pt x="1758749" y="1668443"/>
                      <a:pt x="1756644" y="1672653"/>
                    </a:cubicBezTo>
                    <a:cubicBezTo>
                      <a:pt x="1754539" y="1676863"/>
                      <a:pt x="1752083" y="1680372"/>
                      <a:pt x="1749276" y="1683179"/>
                    </a:cubicBezTo>
                    <a:cubicBezTo>
                      <a:pt x="1749276" y="1683179"/>
                      <a:pt x="1747171" y="1685283"/>
                      <a:pt x="1742961" y="1689494"/>
                    </a:cubicBezTo>
                    <a:cubicBezTo>
                      <a:pt x="1741558" y="1690897"/>
                      <a:pt x="1740155" y="1692300"/>
                      <a:pt x="1738751" y="1693704"/>
                    </a:cubicBezTo>
                    <a:cubicBezTo>
                      <a:pt x="1737348" y="1695107"/>
                      <a:pt x="1736646" y="1697212"/>
                      <a:pt x="1736646" y="1700019"/>
                    </a:cubicBezTo>
                    <a:cubicBezTo>
                      <a:pt x="1733840" y="1705632"/>
                      <a:pt x="1728226" y="1707737"/>
                      <a:pt x="1719806" y="1706334"/>
                    </a:cubicBezTo>
                    <a:cubicBezTo>
                      <a:pt x="1716999" y="1703527"/>
                      <a:pt x="1714894" y="1702124"/>
                      <a:pt x="1713491" y="1702124"/>
                    </a:cubicBezTo>
                    <a:lnTo>
                      <a:pt x="1711386" y="1706334"/>
                    </a:lnTo>
                    <a:cubicBezTo>
                      <a:pt x="1714192" y="1713350"/>
                      <a:pt x="1709982" y="1716859"/>
                      <a:pt x="1698755" y="1716859"/>
                    </a:cubicBezTo>
                    <a:lnTo>
                      <a:pt x="1686126" y="1718964"/>
                    </a:lnTo>
                    <a:lnTo>
                      <a:pt x="1660865" y="1721069"/>
                    </a:lnTo>
                    <a:cubicBezTo>
                      <a:pt x="1649638" y="1718262"/>
                      <a:pt x="1641218" y="1717561"/>
                      <a:pt x="1635605" y="1718964"/>
                    </a:cubicBezTo>
                    <a:lnTo>
                      <a:pt x="1629290" y="1721069"/>
                    </a:lnTo>
                    <a:cubicBezTo>
                      <a:pt x="1623676" y="1721069"/>
                      <a:pt x="1619116" y="1719315"/>
                      <a:pt x="1615607" y="1715806"/>
                    </a:cubicBezTo>
                    <a:cubicBezTo>
                      <a:pt x="1612099" y="1712298"/>
                      <a:pt x="1610344" y="1708439"/>
                      <a:pt x="1610344" y="1704229"/>
                    </a:cubicBezTo>
                    <a:lnTo>
                      <a:pt x="1610344" y="1693704"/>
                    </a:lnTo>
                    <a:cubicBezTo>
                      <a:pt x="1614555" y="1693704"/>
                      <a:pt x="1618414" y="1695107"/>
                      <a:pt x="1621922" y="1697914"/>
                    </a:cubicBezTo>
                    <a:cubicBezTo>
                      <a:pt x="1625431" y="1700720"/>
                      <a:pt x="1628588" y="1702825"/>
                      <a:pt x="1631395" y="1704229"/>
                    </a:cubicBezTo>
                    <a:cubicBezTo>
                      <a:pt x="1632798" y="1704229"/>
                      <a:pt x="1634201" y="1704930"/>
                      <a:pt x="1635605" y="1706334"/>
                    </a:cubicBezTo>
                    <a:cubicBezTo>
                      <a:pt x="1637008" y="1707737"/>
                      <a:pt x="1638411" y="1707737"/>
                      <a:pt x="1639815" y="1706334"/>
                    </a:cubicBezTo>
                    <a:cubicBezTo>
                      <a:pt x="1642622" y="1703527"/>
                      <a:pt x="1644025" y="1701422"/>
                      <a:pt x="1644025" y="1700019"/>
                    </a:cubicBezTo>
                    <a:cubicBezTo>
                      <a:pt x="1645428" y="1697212"/>
                      <a:pt x="1647533" y="1695107"/>
                      <a:pt x="1650340" y="1693704"/>
                    </a:cubicBezTo>
                    <a:cubicBezTo>
                      <a:pt x="1653147" y="1692300"/>
                      <a:pt x="1655953" y="1693002"/>
                      <a:pt x="1658760" y="1695809"/>
                    </a:cubicBezTo>
                    <a:lnTo>
                      <a:pt x="1660865" y="1697914"/>
                    </a:lnTo>
                    <a:cubicBezTo>
                      <a:pt x="1660865" y="1693704"/>
                      <a:pt x="1659462" y="1690195"/>
                      <a:pt x="1656655" y="1687388"/>
                    </a:cubicBezTo>
                    <a:cubicBezTo>
                      <a:pt x="1653848" y="1684582"/>
                      <a:pt x="1651042" y="1683880"/>
                      <a:pt x="1648235" y="1685283"/>
                    </a:cubicBezTo>
                    <a:lnTo>
                      <a:pt x="1644025" y="1693704"/>
                    </a:lnTo>
                    <a:lnTo>
                      <a:pt x="1639815" y="1691598"/>
                    </a:lnTo>
                    <a:lnTo>
                      <a:pt x="1637710" y="1683179"/>
                    </a:lnTo>
                    <a:cubicBezTo>
                      <a:pt x="1633500" y="1683179"/>
                      <a:pt x="1629290" y="1683880"/>
                      <a:pt x="1625080" y="1685283"/>
                    </a:cubicBezTo>
                    <a:cubicBezTo>
                      <a:pt x="1620870" y="1686687"/>
                      <a:pt x="1615958" y="1687388"/>
                      <a:pt x="1610344" y="1687388"/>
                    </a:cubicBezTo>
                    <a:lnTo>
                      <a:pt x="1606135" y="1687388"/>
                    </a:lnTo>
                    <a:cubicBezTo>
                      <a:pt x="1601924" y="1687388"/>
                      <a:pt x="1594206" y="1685985"/>
                      <a:pt x="1582979" y="1683179"/>
                    </a:cubicBezTo>
                    <a:lnTo>
                      <a:pt x="1580874" y="1685283"/>
                    </a:lnTo>
                    <a:lnTo>
                      <a:pt x="1587189" y="1695809"/>
                    </a:lnTo>
                    <a:lnTo>
                      <a:pt x="1585084" y="1702124"/>
                    </a:lnTo>
                    <a:cubicBezTo>
                      <a:pt x="1585084" y="1703527"/>
                      <a:pt x="1584383" y="1704229"/>
                      <a:pt x="1582979" y="1704229"/>
                    </a:cubicBezTo>
                    <a:cubicBezTo>
                      <a:pt x="1581576" y="1704229"/>
                      <a:pt x="1580172" y="1703527"/>
                      <a:pt x="1578769" y="1702124"/>
                    </a:cubicBezTo>
                    <a:cubicBezTo>
                      <a:pt x="1571752" y="1700720"/>
                      <a:pt x="1565437" y="1698615"/>
                      <a:pt x="1559824" y="1695809"/>
                    </a:cubicBezTo>
                    <a:cubicBezTo>
                      <a:pt x="1554210" y="1693002"/>
                      <a:pt x="1548597" y="1690897"/>
                      <a:pt x="1542984" y="1689494"/>
                    </a:cubicBezTo>
                    <a:lnTo>
                      <a:pt x="1530354" y="1685283"/>
                    </a:lnTo>
                    <a:cubicBezTo>
                      <a:pt x="1517723" y="1685283"/>
                      <a:pt x="1510707" y="1680372"/>
                      <a:pt x="1509303" y="1670548"/>
                    </a:cubicBezTo>
                    <a:cubicBezTo>
                      <a:pt x="1507900" y="1664935"/>
                      <a:pt x="1502287" y="1662830"/>
                      <a:pt x="1492463" y="1664233"/>
                    </a:cubicBezTo>
                    <a:cubicBezTo>
                      <a:pt x="1489657" y="1664233"/>
                      <a:pt x="1486850" y="1664584"/>
                      <a:pt x="1484043" y="1665286"/>
                    </a:cubicBezTo>
                    <a:cubicBezTo>
                      <a:pt x="1481236" y="1665987"/>
                      <a:pt x="1477728" y="1665637"/>
                      <a:pt x="1473518" y="1664233"/>
                    </a:cubicBezTo>
                    <a:cubicBezTo>
                      <a:pt x="1470711" y="1664233"/>
                      <a:pt x="1468255" y="1663532"/>
                      <a:pt x="1466150" y="1662128"/>
                    </a:cubicBezTo>
                    <a:cubicBezTo>
                      <a:pt x="1464045" y="1660725"/>
                      <a:pt x="1462993" y="1658620"/>
                      <a:pt x="1462993" y="1655813"/>
                    </a:cubicBezTo>
                    <a:cubicBezTo>
                      <a:pt x="1455976" y="1650200"/>
                      <a:pt x="1447556" y="1647393"/>
                      <a:pt x="1437732" y="1647393"/>
                    </a:cubicBezTo>
                    <a:lnTo>
                      <a:pt x="1429312" y="1647393"/>
                    </a:lnTo>
                    <a:cubicBezTo>
                      <a:pt x="1422296" y="1647393"/>
                      <a:pt x="1416682" y="1644586"/>
                      <a:pt x="1412472" y="1638973"/>
                    </a:cubicBezTo>
                    <a:cubicBezTo>
                      <a:pt x="1411069" y="1636166"/>
                      <a:pt x="1411069" y="1634061"/>
                      <a:pt x="1412472" y="1632658"/>
                    </a:cubicBezTo>
                    <a:cubicBezTo>
                      <a:pt x="1413875" y="1631255"/>
                      <a:pt x="1421594" y="1630202"/>
                      <a:pt x="1435627" y="1629500"/>
                    </a:cubicBezTo>
                    <a:cubicBezTo>
                      <a:pt x="1449661" y="1628799"/>
                      <a:pt x="1470009" y="1628448"/>
                      <a:pt x="1496673" y="1628448"/>
                    </a:cubicBezTo>
                    <a:cubicBezTo>
                      <a:pt x="1489657" y="1628448"/>
                      <a:pt x="1483692" y="1627746"/>
                      <a:pt x="1478781" y="1626343"/>
                    </a:cubicBezTo>
                    <a:cubicBezTo>
                      <a:pt x="1473869" y="1624939"/>
                      <a:pt x="1469308" y="1623536"/>
                      <a:pt x="1465098" y="1622133"/>
                    </a:cubicBezTo>
                    <a:cubicBezTo>
                      <a:pt x="1462291" y="1615116"/>
                      <a:pt x="1452468" y="1611608"/>
                      <a:pt x="1435627" y="1611608"/>
                    </a:cubicBezTo>
                    <a:lnTo>
                      <a:pt x="1343006" y="1611608"/>
                    </a:lnTo>
                    <a:cubicBezTo>
                      <a:pt x="1340200" y="1605994"/>
                      <a:pt x="1334586" y="1602486"/>
                      <a:pt x="1326166" y="1601083"/>
                    </a:cubicBezTo>
                    <a:cubicBezTo>
                      <a:pt x="1314940" y="1599679"/>
                      <a:pt x="1298099" y="1596522"/>
                      <a:pt x="1275646" y="1591610"/>
                    </a:cubicBezTo>
                    <a:cubicBezTo>
                      <a:pt x="1253192" y="1586698"/>
                      <a:pt x="1235650" y="1582137"/>
                      <a:pt x="1223020" y="1577927"/>
                    </a:cubicBezTo>
                    <a:cubicBezTo>
                      <a:pt x="1227230" y="1577927"/>
                      <a:pt x="1244070" y="1580032"/>
                      <a:pt x="1273540" y="1584242"/>
                    </a:cubicBezTo>
                    <a:cubicBezTo>
                      <a:pt x="1303011" y="1588452"/>
                      <a:pt x="1317044" y="1589856"/>
                      <a:pt x="1315641" y="1588452"/>
                    </a:cubicBezTo>
                    <a:cubicBezTo>
                      <a:pt x="1311431" y="1587049"/>
                      <a:pt x="1307923" y="1585646"/>
                      <a:pt x="1305116" y="1584242"/>
                    </a:cubicBezTo>
                    <a:cubicBezTo>
                      <a:pt x="1302309" y="1582839"/>
                      <a:pt x="1299502" y="1581436"/>
                      <a:pt x="1296696" y="1580032"/>
                    </a:cubicBezTo>
                    <a:cubicBezTo>
                      <a:pt x="1291082" y="1581436"/>
                      <a:pt x="1254595" y="1574419"/>
                      <a:pt x="1187235" y="1558982"/>
                    </a:cubicBezTo>
                    <a:lnTo>
                      <a:pt x="1143029" y="1550562"/>
                    </a:lnTo>
                    <a:lnTo>
                      <a:pt x="1321956" y="1558982"/>
                    </a:lnTo>
                    <a:cubicBezTo>
                      <a:pt x="1330376" y="1558982"/>
                      <a:pt x="1335288" y="1557579"/>
                      <a:pt x="1336691" y="1554772"/>
                    </a:cubicBezTo>
                    <a:cubicBezTo>
                      <a:pt x="1342305" y="1554772"/>
                      <a:pt x="1346515" y="1555474"/>
                      <a:pt x="1349322" y="1556877"/>
                    </a:cubicBezTo>
                    <a:cubicBezTo>
                      <a:pt x="1356338" y="1559684"/>
                      <a:pt x="1361952" y="1558982"/>
                      <a:pt x="1366162" y="1554772"/>
                    </a:cubicBezTo>
                    <a:cubicBezTo>
                      <a:pt x="1367565" y="1553369"/>
                      <a:pt x="1369670" y="1553018"/>
                      <a:pt x="1372477" y="1553719"/>
                    </a:cubicBezTo>
                    <a:cubicBezTo>
                      <a:pt x="1375284" y="1554421"/>
                      <a:pt x="1377388" y="1555474"/>
                      <a:pt x="1378792" y="1556877"/>
                    </a:cubicBezTo>
                    <a:cubicBezTo>
                      <a:pt x="1384405" y="1558280"/>
                      <a:pt x="1391422" y="1557579"/>
                      <a:pt x="1399842" y="1554772"/>
                    </a:cubicBezTo>
                    <a:cubicBezTo>
                      <a:pt x="1402649" y="1550562"/>
                      <a:pt x="1406157" y="1548457"/>
                      <a:pt x="1410367" y="1548457"/>
                    </a:cubicBezTo>
                    <a:cubicBezTo>
                      <a:pt x="1424401" y="1548457"/>
                      <a:pt x="1434224" y="1546352"/>
                      <a:pt x="1439837" y="1542142"/>
                    </a:cubicBezTo>
                    <a:cubicBezTo>
                      <a:pt x="1446854" y="1537932"/>
                      <a:pt x="1451064" y="1535827"/>
                      <a:pt x="1452468" y="1535827"/>
                    </a:cubicBezTo>
                    <a:cubicBezTo>
                      <a:pt x="1459484" y="1535827"/>
                      <a:pt x="1465098" y="1533722"/>
                      <a:pt x="1469308" y="1529512"/>
                    </a:cubicBezTo>
                    <a:lnTo>
                      <a:pt x="1475623" y="1527407"/>
                    </a:lnTo>
                    <a:cubicBezTo>
                      <a:pt x="1481236" y="1527407"/>
                      <a:pt x="1486148" y="1523898"/>
                      <a:pt x="1490358" y="1516882"/>
                    </a:cubicBezTo>
                    <a:cubicBezTo>
                      <a:pt x="1490358" y="1515478"/>
                      <a:pt x="1491411" y="1514776"/>
                      <a:pt x="1493516" y="1514776"/>
                    </a:cubicBezTo>
                    <a:cubicBezTo>
                      <a:pt x="1495621" y="1514776"/>
                      <a:pt x="1497375" y="1514075"/>
                      <a:pt x="1498778" y="1512671"/>
                    </a:cubicBezTo>
                    <a:cubicBezTo>
                      <a:pt x="1508602" y="1509865"/>
                      <a:pt x="1513513" y="1508461"/>
                      <a:pt x="1513513" y="1508461"/>
                    </a:cubicBezTo>
                    <a:cubicBezTo>
                      <a:pt x="1514917" y="1502848"/>
                      <a:pt x="1518425" y="1500041"/>
                      <a:pt x="1524038" y="1500041"/>
                    </a:cubicBezTo>
                    <a:cubicBezTo>
                      <a:pt x="1529652" y="1498638"/>
                      <a:pt x="1532459" y="1495831"/>
                      <a:pt x="1532459" y="1491621"/>
                    </a:cubicBezTo>
                    <a:lnTo>
                      <a:pt x="1532459" y="1485306"/>
                    </a:lnTo>
                    <a:cubicBezTo>
                      <a:pt x="1533862" y="1479693"/>
                      <a:pt x="1532459" y="1475483"/>
                      <a:pt x="1528248" y="1472676"/>
                    </a:cubicBezTo>
                    <a:cubicBezTo>
                      <a:pt x="1522635" y="1468466"/>
                      <a:pt x="1512812" y="1462852"/>
                      <a:pt x="1498778" y="1455836"/>
                    </a:cubicBezTo>
                    <a:cubicBezTo>
                      <a:pt x="1491761" y="1453029"/>
                      <a:pt x="1491060" y="1448819"/>
                      <a:pt x="1496673" y="1443206"/>
                    </a:cubicBezTo>
                    <a:cubicBezTo>
                      <a:pt x="1499480" y="1441802"/>
                      <a:pt x="1500182" y="1440750"/>
                      <a:pt x="1498778" y="1440048"/>
                    </a:cubicBezTo>
                    <a:cubicBezTo>
                      <a:pt x="1497375" y="1439346"/>
                      <a:pt x="1495972" y="1438996"/>
                      <a:pt x="1494568" y="1438996"/>
                    </a:cubicBezTo>
                    <a:cubicBezTo>
                      <a:pt x="1477728" y="1430575"/>
                      <a:pt x="1464396" y="1426365"/>
                      <a:pt x="1454573" y="1426365"/>
                    </a:cubicBezTo>
                    <a:cubicBezTo>
                      <a:pt x="1447556" y="1426365"/>
                      <a:pt x="1439837" y="1428470"/>
                      <a:pt x="1431417" y="1432680"/>
                    </a:cubicBezTo>
                    <a:cubicBezTo>
                      <a:pt x="1428611" y="1434084"/>
                      <a:pt x="1425102" y="1435838"/>
                      <a:pt x="1420892" y="1437943"/>
                    </a:cubicBezTo>
                    <a:cubicBezTo>
                      <a:pt x="1416682" y="1440048"/>
                      <a:pt x="1412472" y="1441101"/>
                      <a:pt x="1408262" y="1441101"/>
                    </a:cubicBezTo>
                    <a:lnTo>
                      <a:pt x="1404052" y="1441101"/>
                    </a:lnTo>
                    <a:lnTo>
                      <a:pt x="1406157" y="1434786"/>
                    </a:lnTo>
                    <a:cubicBezTo>
                      <a:pt x="1406157" y="1433382"/>
                      <a:pt x="1407560" y="1431277"/>
                      <a:pt x="1410367" y="1428470"/>
                    </a:cubicBezTo>
                    <a:lnTo>
                      <a:pt x="1378792" y="1424260"/>
                    </a:lnTo>
                    <a:lnTo>
                      <a:pt x="1364057" y="1426365"/>
                    </a:lnTo>
                    <a:cubicBezTo>
                      <a:pt x="1359847" y="1426365"/>
                      <a:pt x="1357040" y="1427067"/>
                      <a:pt x="1355637" y="1428470"/>
                    </a:cubicBezTo>
                    <a:cubicBezTo>
                      <a:pt x="1350023" y="1424260"/>
                      <a:pt x="1345112" y="1419349"/>
                      <a:pt x="1340901" y="1413735"/>
                    </a:cubicBezTo>
                    <a:lnTo>
                      <a:pt x="1334586" y="1413735"/>
                    </a:lnTo>
                    <a:cubicBezTo>
                      <a:pt x="1331780" y="1413735"/>
                      <a:pt x="1329324" y="1414086"/>
                      <a:pt x="1327219" y="1414788"/>
                    </a:cubicBezTo>
                    <a:cubicBezTo>
                      <a:pt x="1325114" y="1415489"/>
                      <a:pt x="1322658" y="1415139"/>
                      <a:pt x="1319851" y="1413735"/>
                    </a:cubicBezTo>
                    <a:cubicBezTo>
                      <a:pt x="1308624" y="1413735"/>
                      <a:pt x="1300204" y="1413034"/>
                      <a:pt x="1294591" y="1411630"/>
                    </a:cubicBezTo>
                    <a:cubicBezTo>
                      <a:pt x="1274944" y="1413034"/>
                      <a:pt x="1251087" y="1417945"/>
                      <a:pt x="1223020" y="1426365"/>
                    </a:cubicBezTo>
                    <a:cubicBezTo>
                      <a:pt x="1207583" y="1427769"/>
                      <a:pt x="1190743" y="1431979"/>
                      <a:pt x="1172499" y="1438996"/>
                    </a:cubicBezTo>
                    <a:cubicBezTo>
                      <a:pt x="1158466" y="1443206"/>
                      <a:pt x="1145134" y="1445311"/>
                      <a:pt x="1132504" y="1445311"/>
                    </a:cubicBezTo>
                    <a:cubicBezTo>
                      <a:pt x="1128294" y="1445311"/>
                      <a:pt x="1123733" y="1446012"/>
                      <a:pt x="1118821" y="1447416"/>
                    </a:cubicBezTo>
                    <a:cubicBezTo>
                      <a:pt x="1113909" y="1448819"/>
                      <a:pt x="1108647" y="1450222"/>
                      <a:pt x="1103033" y="1451626"/>
                    </a:cubicBezTo>
                    <a:lnTo>
                      <a:pt x="1088298" y="1457941"/>
                    </a:lnTo>
                    <a:cubicBezTo>
                      <a:pt x="1089702" y="1462151"/>
                      <a:pt x="1091807" y="1464256"/>
                      <a:pt x="1094613" y="1464256"/>
                    </a:cubicBezTo>
                    <a:cubicBezTo>
                      <a:pt x="1097420" y="1464256"/>
                      <a:pt x="1100928" y="1463554"/>
                      <a:pt x="1105139" y="1462151"/>
                    </a:cubicBezTo>
                    <a:cubicBezTo>
                      <a:pt x="1110752" y="1459344"/>
                      <a:pt x="1114962" y="1460747"/>
                      <a:pt x="1117769" y="1466361"/>
                    </a:cubicBezTo>
                    <a:cubicBezTo>
                      <a:pt x="1119172" y="1460747"/>
                      <a:pt x="1125487" y="1456537"/>
                      <a:pt x="1136714" y="1453731"/>
                    </a:cubicBezTo>
                    <a:cubicBezTo>
                      <a:pt x="1136714" y="1453731"/>
                      <a:pt x="1137415" y="1453731"/>
                      <a:pt x="1138819" y="1453731"/>
                    </a:cubicBezTo>
                    <a:cubicBezTo>
                      <a:pt x="1140222" y="1453731"/>
                      <a:pt x="1140924" y="1453731"/>
                      <a:pt x="1140924" y="1453731"/>
                    </a:cubicBezTo>
                    <a:lnTo>
                      <a:pt x="1155659" y="1453731"/>
                    </a:lnTo>
                    <a:cubicBezTo>
                      <a:pt x="1159869" y="1453731"/>
                      <a:pt x="1164781" y="1455134"/>
                      <a:pt x="1170394" y="1457941"/>
                    </a:cubicBezTo>
                    <a:cubicBezTo>
                      <a:pt x="1171798" y="1457941"/>
                      <a:pt x="1172499" y="1458643"/>
                      <a:pt x="1172499" y="1460046"/>
                    </a:cubicBezTo>
                    <a:cubicBezTo>
                      <a:pt x="1168289" y="1464256"/>
                      <a:pt x="1164079" y="1466361"/>
                      <a:pt x="1159869" y="1466361"/>
                    </a:cubicBezTo>
                    <a:cubicBezTo>
                      <a:pt x="1158466" y="1467764"/>
                      <a:pt x="1154958" y="1468466"/>
                      <a:pt x="1149344" y="1468466"/>
                    </a:cubicBezTo>
                    <a:cubicBezTo>
                      <a:pt x="1142327" y="1471273"/>
                      <a:pt x="1133205" y="1472676"/>
                      <a:pt x="1121979" y="1472676"/>
                    </a:cubicBezTo>
                    <a:lnTo>
                      <a:pt x="1115664" y="1470571"/>
                    </a:lnTo>
                    <a:cubicBezTo>
                      <a:pt x="1111454" y="1470571"/>
                      <a:pt x="1102332" y="1474079"/>
                      <a:pt x="1088298" y="1481096"/>
                    </a:cubicBezTo>
                    <a:lnTo>
                      <a:pt x="1060933" y="1483201"/>
                    </a:lnTo>
                    <a:cubicBezTo>
                      <a:pt x="1053916" y="1483201"/>
                      <a:pt x="1049706" y="1485306"/>
                      <a:pt x="1048303" y="1489516"/>
                    </a:cubicBezTo>
                    <a:cubicBezTo>
                      <a:pt x="1048303" y="1497936"/>
                      <a:pt x="1052864" y="1507409"/>
                      <a:pt x="1061986" y="1517934"/>
                    </a:cubicBezTo>
                    <a:cubicBezTo>
                      <a:pt x="1071107" y="1528459"/>
                      <a:pt x="1077071" y="1536528"/>
                      <a:pt x="1079878" y="1542142"/>
                    </a:cubicBezTo>
                    <a:cubicBezTo>
                      <a:pt x="1082685" y="1547755"/>
                      <a:pt x="1087597" y="1554070"/>
                      <a:pt x="1094613" y="1561087"/>
                    </a:cubicBezTo>
                    <a:cubicBezTo>
                      <a:pt x="1098823" y="1565297"/>
                      <a:pt x="1103033" y="1569507"/>
                      <a:pt x="1107243" y="1573717"/>
                    </a:cubicBezTo>
                    <a:cubicBezTo>
                      <a:pt x="1111454" y="1577927"/>
                      <a:pt x="1115664" y="1582137"/>
                      <a:pt x="1119874" y="1586347"/>
                    </a:cubicBezTo>
                    <a:cubicBezTo>
                      <a:pt x="1124084" y="1590557"/>
                      <a:pt x="1131101" y="1596171"/>
                      <a:pt x="1140924" y="1603187"/>
                    </a:cubicBezTo>
                    <a:cubicBezTo>
                      <a:pt x="1150747" y="1610204"/>
                      <a:pt x="1159167" y="1615818"/>
                      <a:pt x="1166184" y="1620028"/>
                    </a:cubicBezTo>
                    <a:cubicBezTo>
                      <a:pt x="1180218" y="1627044"/>
                      <a:pt x="1193550" y="1636166"/>
                      <a:pt x="1206180" y="1647393"/>
                    </a:cubicBezTo>
                    <a:cubicBezTo>
                      <a:pt x="1218810" y="1657216"/>
                      <a:pt x="1233545" y="1672653"/>
                      <a:pt x="1250385" y="1693704"/>
                    </a:cubicBezTo>
                    <a:lnTo>
                      <a:pt x="1296696" y="1735804"/>
                    </a:lnTo>
                    <a:cubicBezTo>
                      <a:pt x="1300906" y="1740014"/>
                      <a:pt x="1303712" y="1742119"/>
                      <a:pt x="1305116" y="1742119"/>
                    </a:cubicBezTo>
                    <a:cubicBezTo>
                      <a:pt x="1317746" y="1746329"/>
                      <a:pt x="1326868" y="1752293"/>
                      <a:pt x="1332481" y="1760012"/>
                    </a:cubicBezTo>
                    <a:cubicBezTo>
                      <a:pt x="1338095" y="1767730"/>
                      <a:pt x="1341603" y="1772291"/>
                      <a:pt x="1343006" y="1773694"/>
                    </a:cubicBezTo>
                    <a:cubicBezTo>
                      <a:pt x="1347216" y="1776501"/>
                      <a:pt x="1350725" y="1780711"/>
                      <a:pt x="1353531" y="1786325"/>
                    </a:cubicBezTo>
                    <a:cubicBezTo>
                      <a:pt x="1357741" y="1790535"/>
                      <a:pt x="1359847" y="1794745"/>
                      <a:pt x="1359847" y="1798955"/>
                    </a:cubicBezTo>
                    <a:cubicBezTo>
                      <a:pt x="1359847" y="1801761"/>
                      <a:pt x="1355637" y="1807375"/>
                      <a:pt x="1347216" y="1815795"/>
                    </a:cubicBezTo>
                    <a:cubicBezTo>
                      <a:pt x="1335990" y="1824215"/>
                      <a:pt x="1329675" y="1830530"/>
                      <a:pt x="1328271" y="1834740"/>
                    </a:cubicBezTo>
                    <a:lnTo>
                      <a:pt x="1326166" y="1838950"/>
                    </a:lnTo>
                    <a:cubicBezTo>
                      <a:pt x="1326166" y="1841757"/>
                      <a:pt x="1328973" y="1845265"/>
                      <a:pt x="1334586" y="1849475"/>
                    </a:cubicBezTo>
                    <a:cubicBezTo>
                      <a:pt x="1340200" y="1853685"/>
                      <a:pt x="1341603" y="1857194"/>
                      <a:pt x="1338796" y="1860001"/>
                    </a:cubicBezTo>
                    <a:lnTo>
                      <a:pt x="1338796" y="1864211"/>
                    </a:lnTo>
                    <a:cubicBezTo>
                      <a:pt x="1333183" y="1865614"/>
                      <a:pt x="1326517" y="1867017"/>
                      <a:pt x="1318799" y="1868421"/>
                    </a:cubicBezTo>
                    <a:cubicBezTo>
                      <a:pt x="1311080" y="1869824"/>
                      <a:pt x="1302309" y="1872631"/>
                      <a:pt x="1292486" y="1876841"/>
                    </a:cubicBezTo>
                    <a:cubicBezTo>
                      <a:pt x="1292486" y="1876841"/>
                      <a:pt x="1291082" y="1878244"/>
                      <a:pt x="1288276" y="1881051"/>
                    </a:cubicBezTo>
                    <a:cubicBezTo>
                      <a:pt x="1288276" y="1883857"/>
                      <a:pt x="1286521" y="1885962"/>
                      <a:pt x="1283013" y="1887366"/>
                    </a:cubicBezTo>
                    <a:cubicBezTo>
                      <a:pt x="1279505" y="1888769"/>
                      <a:pt x="1274944" y="1888068"/>
                      <a:pt x="1269330" y="1885261"/>
                    </a:cubicBezTo>
                    <a:cubicBezTo>
                      <a:pt x="1258104" y="1885261"/>
                      <a:pt x="1253192" y="1888769"/>
                      <a:pt x="1254595" y="1895786"/>
                    </a:cubicBezTo>
                    <a:cubicBezTo>
                      <a:pt x="1251789" y="1895786"/>
                      <a:pt x="1249333" y="1896488"/>
                      <a:pt x="1247228" y="1897891"/>
                    </a:cubicBezTo>
                    <a:cubicBezTo>
                      <a:pt x="1245123" y="1899294"/>
                      <a:pt x="1243368" y="1899996"/>
                      <a:pt x="1241965" y="1899996"/>
                    </a:cubicBezTo>
                    <a:cubicBezTo>
                      <a:pt x="1232142" y="1901399"/>
                      <a:pt x="1227230" y="1902803"/>
                      <a:pt x="1227230" y="1904206"/>
                    </a:cubicBezTo>
                    <a:cubicBezTo>
                      <a:pt x="1227230" y="1911223"/>
                      <a:pt x="1222318" y="1914731"/>
                      <a:pt x="1212495" y="1914731"/>
                    </a:cubicBezTo>
                    <a:cubicBezTo>
                      <a:pt x="1209688" y="1913328"/>
                      <a:pt x="1206180" y="1914731"/>
                      <a:pt x="1201970" y="1918941"/>
                    </a:cubicBezTo>
                    <a:cubicBezTo>
                      <a:pt x="1201970" y="1920345"/>
                      <a:pt x="1201268" y="1922450"/>
                      <a:pt x="1199865" y="1925256"/>
                    </a:cubicBezTo>
                    <a:cubicBezTo>
                      <a:pt x="1198461" y="1928063"/>
                      <a:pt x="1196356" y="1929466"/>
                      <a:pt x="1193550" y="1929466"/>
                    </a:cubicBezTo>
                    <a:cubicBezTo>
                      <a:pt x="1190743" y="1929466"/>
                      <a:pt x="1187235" y="1929466"/>
                      <a:pt x="1183024" y="1929466"/>
                    </a:cubicBezTo>
                    <a:cubicBezTo>
                      <a:pt x="1177411" y="1928063"/>
                      <a:pt x="1174604" y="1930168"/>
                      <a:pt x="1174604" y="1935781"/>
                    </a:cubicBezTo>
                    <a:cubicBezTo>
                      <a:pt x="1177411" y="1939991"/>
                      <a:pt x="1173201" y="1942097"/>
                      <a:pt x="1161974" y="1942097"/>
                    </a:cubicBezTo>
                    <a:cubicBezTo>
                      <a:pt x="1161974" y="1942097"/>
                      <a:pt x="1159167" y="1944903"/>
                      <a:pt x="1153554" y="1950517"/>
                    </a:cubicBezTo>
                    <a:lnTo>
                      <a:pt x="1153554" y="1952622"/>
                    </a:lnTo>
                    <a:cubicBezTo>
                      <a:pt x="1153554" y="1962445"/>
                      <a:pt x="1146537" y="1968760"/>
                      <a:pt x="1132504" y="1971567"/>
                    </a:cubicBezTo>
                    <a:cubicBezTo>
                      <a:pt x="1107243" y="1981390"/>
                      <a:pt x="1087597" y="1984197"/>
                      <a:pt x="1073563" y="1979987"/>
                    </a:cubicBezTo>
                    <a:cubicBezTo>
                      <a:pt x="1066546" y="1979987"/>
                      <a:pt x="1061635" y="1981390"/>
                      <a:pt x="1058828" y="1984197"/>
                    </a:cubicBezTo>
                    <a:cubicBezTo>
                      <a:pt x="1049004" y="1991214"/>
                      <a:pt x="1042689" y="1994722"/>
                      <a:pt x="1039883" y="1994722"/>
                    </a:cubicBezTo>
                    <a:cubicBezTo>
                      <a:pt x="1037076" y="1994722"/>
                      <a:pt x="1030761" y="1991214"/>
                      <a:pt x="1020938" y="1984197"/>
                    </a:cubicBezTo>
                    <a:cubicBezTo>
                      <a:pt x="1019534" y="1982794"/>
                      <a:pt x="1012517" y="1980689"/>
                      <a:pt x="999887" y="1977882"/>
                    </a:cubicBezTo>
                    <a:lnTo>
                      <a:pt x="991467" y="1977882"/>
                    </a:lnTo>
                    <a:cubicBezTo>
                      <a:pt x="980240" y="1977882"/>
                      <a:pt x="970417" y="1970163"/>
                      <a:pt x="961997" y="1954727"/>
                    </a:cubicBezTo>
                    <a:cubicBezTo>
                      <a:pt x="959190" y="1953323"/>
                      <a:pt x="955682" y="1951218"/>
                      <a:pt x="951472" y="1948412"/>
                    </a:cubicBezTo>
                    <a:cubicBezTo>
                      <a:pt x="947262" y="1945605"/>
                      <a:pt x="942350" y="1942798"/>
                      <a:pt x="936736" y="1939991"/>
                    </a:cubicBezTo>
                    <a:cubicBezTo>
                      <a:pt x="919896" y="1934378"/>
                      <a:pt x="905161" y="1921748"/>
                      <a:pt x="892531" y="1902101"/>
                    </a:cubicBezTo>
                    <a:cubicBezTo>
                      <a:pt x="886918" y="1897891"/>
                      <a:pt x="879550" y="1892628"/>
                      <a:pt x="870428" y="1886313"/>
                    </a:cubicBezTo>
                    <a:cubicBezTo>
                      <a:pt x="861306" y="1879998"/>
                      <a:pt x="853939" y="1874034"/>
                      <a:pt x="848325" y="1868421"/>
                    </a:cubicBezTo>
                    <a:cubicBezTo>
                      <a:pt x="834292" y="1854387"/>
                      <a:pt x="816048" y="1838950"/>
                      <a:pt x="793595" y="1822110"/>
                    </a:cubicBezTo>
                    <a:cubicBezTo>
                      <a:pt x="775351" y="1801060"/>
                      <a:pt x="758511" y="1780010"/>
                      <a:pt x="743074" y="1758959"/>
                    </a:cubicBezTo>
                    <a:cubicBezTo>
                      <a:pt x="736057" y="1750539"/>
                      <a:pt x="719919" y="1728086"/>
                      <a:pt x="694659" y="1691598"/>
                    </a:cubicBezTo>
                    <a:cubicBezTo>
                      <a:pt x="689045" y="1677565"/>
                      <a:pt x="684835" y="1668443"/>
                      <a:pt x="682028" y="1664233"/>
                    </a:cubicBezTo>
                    <a:lnTo>
                      <a:pt x="677818" y="1653708"/>
                    </a:lnTo>
                    <a:cubicBezTo>
                      <a:pt x="679222" y="1652305"/>
                      <a:pt x="680625" y="1650901"/>
                      <a:pt x="682028" y="1649498"/>
                    </a:cubicBezTo>
                    <a:cubicBezTo>
                      <a:pt x="683432" y="1648095"/>
                      <a:pt x="684133" y="1645990"/>
                      <a:pt x="684133" y="1643183"/>
                    </a:cubicBezTo>
                    <a:lnTo>
                      <a:pt x="684133" y="1586347"/>
                    </a:lnTo>
                    <a:lnTo>
                      <a:pt x="690449" y="1552667"/>
                    </a:lnTo>
                    <a:lnTo>
                      <a:pt x="688344" y="1527407"/>
                    </a:lnTo>
                    <a:lnTo>
                      <a:pt x="688344" y="1495831"/>
                    </a:lnTo>
                    <a:lnTo>
                      <a:pt x="686238" y="1489516"/>
                    </a:lnTo>
                    <a:cubicBezTo>
                      <a:pt x="682028" y="1481096"/>
                      <a:pt x="675713" y="1472676"/>
                      <a:pt x="667293" y="1464256"/>
                    </a:cubicBezTo>
                    <a:cubicBezTo>
                      <a:pt x="665890" y="1458643"/>
                      <a:pt x="662381" y="1453731"/>
                      <a:pt x="656768" y="1449521"/>
                    </a:cubicBezTo>
                    <a:cubicBezTo>
                      <a:pt x="651155" y="1445311"/>
                      <a:pt x="647646" y="1442504"/>
                      <a:pt x="646243" y="1441101"/>
                    </a:cubicBezTo>
                    <a:cubicBezTo>
                      <a:pt x="642033" y="1436891"/>
                      <a:pt x="638525" y="1434786"/>
                      <a:pt x="635718" y="1434786"/>
                    </a:cubicBezTo>
                    <a:cubicBezTo>
                      <a:pt x="625894" y="1434786"/>
                      <a:pt x="621684" y="1429874"/>
                      <a:pt x="623088" y="1420050"/>
                    </a:cubicBezTo>
                    <a:lnTo>
                      <a:pt x="620983" y="1415840"/>
                    </a:lnTo>
                    <a:cubicBezTo>
                      <a:pt x="620983" y="1417244"/>
                      <a:pt x="620632" y="1417945"/>
                      <a:pt x="619930" y="1417945"/>
                    </a:cubicBezTo>
                    <a:cubicBezTo>
                      <a:pt x="619228" y="1417945"/>
                      <a:pt x="618176" y="1417945"/>
                      <a:pt x="616773" y="1417945"/>
                    </a:cubicBezTo>
                    <a:cubicBezTo>
                      <a:pt x="616773" y="1423559"/>
                      <a:pt x="615018" y="1426365"/>
                      <a:pt x="611510" y="1426365"/>
                    </a:cubicBezTo>
                    <a:cubicBezTo>
                      <a:pt x="608002" y="1426365"/>
                      <a:pt x="605546" y="1426365"/>
                      <a:pt x="604142" y="1426365"/>
                    </a:cubicBezTo>
                    <a:cubicBezTo>
                      <a:pt x="604142" y="1424962"/>
                      <a:pt x="604142" y="1423559"/>
                      <a:pt x="604142" y="1422155"/>
                    </a:cubicBezTo>
                    <a:cubicBezTo>
                      <a:pt x="604142" y="1420752"/>
                      <a:pt x="604142" y="1420050"/>
                      <a:pt x="604142" y="1420050"/>
                    </a:cubicBezTo>
                    <a:lnTo>
                      <a:pt x="604142" y="1417945"/>
                    </a:lnTo>
                    <a:cubicBezTo>
                      <a:pt x="595722" y="1419349"/>
                      <a:pt x="585197" y="1420050"/>
                      <a:pt x="572567" y="1420050"/>
                    </a:cubicBezTo>
                    <a:cubicBezTo>
                      <a:pt x="559937" y="1420050"/>
                      <a:pt x="550114" y="1420752"/>
                      <a:pt x="543097" y="1422155"/>
                    </a:cubicBezTo>
                    <a:cubicBezTo>
                      <a:pt x="530467" y="1424962"/>
                      <a:pt x="518889" y="1428120"/>
                      <a:pt x="508364" y="1431628"/>
                    </a:cubicBezTo>
                    <a:cubicBezTo>
                      <a:pt x="497839" y="1435136"/>
                      <a:pt x="489068" y="1438294"/>
                      <a:pt x="482051" y="1441101"/>
                    </a:cubicBezTo>
                    <a:cubicBezTo>
                      <a:pt x="462404" y="1443907"/>
                      <a:pt x="448371" y="1446714"/>
                      <a:pt x="439951" y="1449521"/>
                    </a:cubicBezTo>
                    <a:cubicBezTo>
                      <a:pt x="437144" y="1449521"/>
                      <a:pt x="432934" y="1450924"/>
                      <a:pt x="427320" y="1453731"/>
                    </a:cubicBezTo>
                    <a:cubicBezTo>
                      <a:pt x="427320" y="1453731"/>
                      <a:pt x="426970" y="1454082"/>
                      <a:pt x="426268" y="1454783"/>
                    </a:cubicBezTo>
                    <a:cubicBezTo>
                      <a:pt x="425566" y="1455485"/>
                      <a:pt x="425215" y="1455836"/>
                      <a:pt x="425215" y="1455836"/>
                    </a:cubicBezTo>
                    <a:cubicBezTo>
                      <a:pt x="423812" y="1469869"/>
                      <a:pt x="414690" y="1478991"/>
                      <a:pt x="397850" y="1483201"/>
                    </a:cubicBezTo>
                    <a:cubicBezTo>
                      <a:pt x="396447" y="1484604"/>
                      <a:pt x="395745" y="1486008"/>
                      <a:pt x="395745" y="1487411"/>
                    </a:cubicBezTo>
                    <a:cubicBezTo>
                      <a:pt x="399955" y="1493025"/>
                      <a:pt x="403814" y="1497936"/>
                      <a:pt x="407323" y="1502146"/>
                    </a:cubicBezTo>
                    <a:cubicBezTo>
                      <a:pt x="410831" y="1506356"/>
                      <a:pt x="413989" y="1510566"/>
                      <a:pt x="416795" y="1514776"/>
                    </a:cubicBezTo>
                    <a:cubicBezTo>
                      <a:pt x="423812" y="1521793"/>
                      <a:pt x="424514" y="1529512"/>
                      <a:pt x="418900" y="1537932"/>
                    </a:cubicBezTo>
                    <a:lnTo>
                      <a:pt x="418900" y="1556877"/>
                    </a:lnTo>
                    <a:cubicBezTo>
                      <a:pt x="424514" y="1562490"/>
                      <a:pt x="423110" y="1569507"/>
                      <a:pt x="414690" y="1577927"/>
                    </a:cubicBezTo>
                    <a:lnTo>
                      <a:pt x="412585" y="1580032"/>
                    </a:lnTo>
                    <a:lnTo>
                      <a:pt x="408375" y="1613713"/>
                    </a:lnTo>
                    <a:cubicBezTo>
                      <a:pt x="408375" y="1620729"/>
                      <a:pt x="407673" y="1627044"/>
                      <a:pt x="406270" y="1632658"/>
                    </a:cubicBezTo>
                    <a:cubicBezTo>
                      <a:pt x="404867" y="1638271"/>
                      <a:pt x="403463" y="1643183"/>
                      <a:pt x="402060" y="1647393"/>
                    </a:cubicBezTo>
                    <a:lnTo>
                      <a:pt x="399955" y="1662128"/>
                    </a:lnTo>
                    <a:lnTo>
                      <a:pt x="402060" y="1664233"/>
                    </a:lnTo>
                    <a:cubicBezTo>
                      <a:pt x="397850" y="1667040"/>
                      <a:pt x="393640" y="1676863"/>
                      <a:pt x="389430" y="1693704"/>
                    </a:cubicBezTo>
                    <a:cubicBezTo>
                      <a:pt x="389430" y="1695107"/>
                      <a:pt x="388027" y="1698615"/>
                      <a:pt x="385220" y="1704229"/>
                    </a:cubicBezTo>
                    <a:cubicBezTo>
                      <a:pt x="383817" y="1714052"/>
                      <a:pt x="380308" y="1723876"/>
                      <a:pt x="374695" y="1733699"/>
                    </a:cubicBezTo>
                    <a:lnTo>
                      <a:pt x="364170" y="1754749"/>
                    </a:lnTo>
                    <a:cubicBezTo>
                      <a:pt x="359960" y="1761766"/>
                      <a:pt x="356451" y="1774396"/>
                      <a:pt x="353645" y="1792640"/>
                    </a:cubicBezTo>
                    <a:cubicBezTo>
                      <a:pt x="350838" y="1796850"/>
                      <a:pt x="348382" y="1802112"/>
                      <a:pt x="346277" y="1808427"/>
                    </a:cubicBezTo>
                    <a:cubicBezTo>
                      <a:pt x="344172" y="1814743"/>
                      <a:pt x="343119" y="1818602"/>
                      <a:pt x="343119" y="1820005"/>
                    </a:cubicBezTo>
                    <a:cubicBezTo>
                      <a:pt x="340313" y="1829829"/>
                      <a:pt x="340313" y="1840354"/>
                      <a:pt x="343119" y="1851580"/>
                    </a:cubicBezTo>
                    <a:cubicBezTo>
                      <a:pt x="344523" y="1857194"/>
                      <a:pt x="343821" y="1862807"/>
                      <a:pt x="341014" y="1868421"/>
                    </a:cubicBezTo>
                    <a:lnTo>
                      <a:pt x="341014" y="1872631"/>
                    </a:lnTo>
                    <a:cubicBezTo>
                      <a:pt x="342418" y="1876841"/>
                      <a:pt x="343470" y="1883507"/>
                      <a:pt x="344172" y="1892628"/>
                    </a:cubicBezTo>
                    <a:cubicBezTo>
                      <a:pt x="344874" y="1901750"/>
                      <a:pt x="345926" y="1909118"/>
                      <a:pt x="347329" y="1914731"/>
                    </a:cubicBezTo>
                    <a:cubicBezTo>
                      <a:pt x="350136" y="1917538"/>
                      <a:pt x="351189" y="1921397"/>
                      <a:pt x="350487" y="1926309"/>
                    </a:cubicBezTo>
                    <a:cubicBezTo>
                      <a:pt x="349785" y="1931221"/>
                      <a:pt x="348031" y="1934378"/>
                      <a:pt x="345224" y="1935781"/>
                    </a:cubicBezTo>
                    <a:cubicBezTo>
                      <a:pt x="335401" y="1941395"/>
                      <a:pt x="325577" y="1942097"/>
                      <a:pt x="315754" y="1937886"/>
                    </a:cubicBezTo>
                    <a:cubicBezTo>
                      <a:pt x="305931" y="1929466"/>
                      <a:pt x="296107" y="1927361"/>
                      <a:pt x="286284" y="1931571"/>
                    </a:cubicBezTo>
                    <a:cubicBezTo>
                      <a:pt x="277864" y="1934378"/>
                      <a:pt x="272952" y="1935781"/>
                      <a:pt x="271549" y="1935781"/>
                    </a:cubicBezTo>
                    <a:cubicBezTo>
                      <a:pt x="264532" y="1935781"/>
                      <a:pt x="257515" y="1930168"/>
                      <a:pt x="250498" y="1918941"/>
                    </a:cubicBezTo>
                    <a:cubicBezTo>
                      <a:pt x="249095" y="1913328"/>
                      <a:pt x="244183" y="1904908"/>
                      <a:pt x="235763" y="1893681"/>
                    </a:cubicBezTo>
                    <a:cubicBezTo>
                      <a:pt x="232956" y="1886664"/>
                      <a:pt x="228045" y="1883156"/>
                      <a:pt x="221028" y="1883156"/>
                    </a:cubicBezTo>
                    <a:cubicBezTo>
                      <a:pt x="211204" y="1880349"/>
                      <a:pt x="201381" y="1874034"/>
                      <a:pt x="191558" y="1864211"/>
                    </a:cubicBezTo>
                    <a:cubicBezTo>
                      <a:pt x="187348" y="1858597"/>
                      <a:pt x="182085" y="1854387"/>
                      <a:pt x="175770" y="1851580"/>
                    </a:cubicBezTo>
                    <a:cubicBezTo>
                      <a:pt x="169455" y="1848774"/>
                      <a:pt x="164894" y="1846669"/>
                      <a:pt x="162087" y="1845265"/>
                    </a:cubicBezTo>
                    <a:cubicBezTo>
                      <a:pt x="145247" y="1841055"/>
                      <a:pt x="136827" y="1832635"/>
                      <a:pt x="136827" y="1820005"/>
                    </a:cubicBezTo>
                    <a:cubicBezTo>
                      <a:pt x="135424" y="1804568"/>
                      <a:pt x="127003" y="1793341"/>
                      <a:pt x="111567" y="1786325"/>
                    </a:cubicBezTo>
                    <a:cubicBezTo>
                      <a:pt x="105953" y="1783518"/>
                      <a:pt x="101392" y="1780010"/>
                      <a:pt x="97884" y="1775800"/>
                    </a:cubicBezTo>
                    <a:cubicBezTo>
                      <a:pt x="94376" y="1771589"/>
                      <a:pt x="93323" y="1767379"/>
                      <a:pt x="94726" y="1763169"/>
                    </a:cubicBezTo>
                    <a:cubicBezTo>
                      <a:pt x="94726" y="1751943"/>
                      <a:pt x="89113" y="1740716"/>
                      <a:pt x="77886" y="1729489"/>
                    </a:cubicBezTo>
                    <a:cubicBezTo>
                      <a:pt x="72273" y="1725279"/>
                      <a:pt x="69466" y="1720367"/>
                      <a:pt x="69466" y="1714754"/>
                    </a:cubicBezTo>
                    <a:cubicBezTo>
                      <a:pt x="69466" y="1710544"/>
                      <a:pt x="72974" y="1706334"/>
                      <a:pt x="79991" y="1702124"/>
                    </a:cubicBezTo>
                    <a:cubicBezTo>
                      <a:pt x="91218" y="1697914"/>
                      <a:pt x="101042" y="1689494"/>
                      <a:pt x="109462" y="1676863"/>
                    </a:cubicBezTo>
                    <a:cubicBezTo>
                      <a:pt x="115075" y="1668443"/>
                      <a:pt x="121039" y="1659322"/>
                      <a:pt x="127354" y="1649498"/>
                    </a:cubicBezTo>
                    <a:cubicBezTo>
                      <a:pt x="133669" y="1639675"/>
                      <a:pt x="139634" y="1630553"/>
                      <a:pt x="145247" y="1622133"/>
                    </a:cubicBezTo>
                    <a:lnTo>
                      <a:pt x="145247" y="1620028"/>
                    </a:lnTo>
                    <a:cubicBezTo>
                      <a:pt x="148054" y="1617221"/>
                      <a:pt x="149106" y="1614765"/>
                      <a:pt x="148405" y="1612660"/>
                    </a:cubicBezTo>
                    <a:cubicBezTo>
                      <a:pt x="147703" y="1610555"/>
                      <a:pt x="145247" y="1608801"/>
                      <a:pt x="141037" y="1607398"/>
                    </a:cubicBezTo>
                    <a:cubicBezTo>
                      <a:pt x="142440" y="1604591"/>
                      <a:pt x="148755" y="1597574"/>
                      <a:pt x="159982" y="1586347"/>
                    </a:cubicBezTo>
                    <a:cubicBezTo>
                      <a:pt x="162789" y="1586347"/>
                      <a:pt x="164192" y="1584944"/>
                      <a:pt x="164192" y="1582137"/>
                    </a:cubicBezTo>
                    <a:cubicBezTo>
                      <a:pt x="178226" y="1563894"/>
                      <a:pt x="187348" y="1547755"/>
                      <a:pt x="191558" y="1533722"/>
                    </a:cubicBezTo>
                    <a:cubicBezTo>
                      <a:pt x="195768" y="1521091"/>
                      <a:pt x="200679" y="1513373"/>
                      <a:pt x="206293" y="1510566"/>
                    </a:cubicBezTo>
                    <a:cubicBezTo>
                      <a:pt x="214713" y="1496533"/>
                      <a:pt x="222431" y="1476886"/>
                      <a:pt x="229448" y="1451626"/>
                    </a:cubicBezTo>
                    <a:cubicBezTo>
                      <a:pt x="235061" y="1437592"/>
                      <a:pt x="237868" y="1427067"/>
                      <a:pt x="237868" y="1420050"/>
                    </a:cubicBezTo>
                    <a:cubicBezTo>
                      <a:pt x="246288" y="1397597"/>
                      <a:pt x="249797" y="1378651"/>
                      <a:pt x="248393" y="1363215"/>
                    </a:cubicBezTo>
                    <a:lnTo>
                      <a:pt x="244183" y="1356900"/>
                    </a:lnTo>
                    <a:cubicBezTo>
                      <a:pt x="238570" y="1354093"/>
                      <a:pt x="232956" y="1347778"/>
                      <a:pt x="227343" y="1337954"/>
                    </a:cubicBezTo>
                    <a:lnTo>
                      <a:pt x="218923" y="1319009"/>
                    </a:lnTo>
                    <a:cubicBezTo>
                      <a:pt x="214713" y="1320412"/>
                      <a:pt x="210152" y="1322518"/>
                      <a:pt x="205240" y="1325324"/>
                    </a:cubicBezTo>
                    <a:cubicBezTo>
                      <a:pt x="200328" y="1328131"/>
                      <a:pt x="195768" y="1330938"/>
                      <a:pt x="191558" y="1333744"/>
                    </a:cubicBezTo>
                    <a:cubicBezTo>
                      <a:pt x="185944" y="1337954"/>
                      <a:pt x="179980" y="1340410"/>
                      <a:pt x="173665" y="1341112"/>
                    </a:cubicBezTo>
                    <a:cubicBezTo>
                      <a:pt x="167350" y="1341814"/>
                      <a:pt x="162087" y="1342866"/>
                      <a:pt x="157877" y="1344269"/>
                    </a:cubicBezTo>
                    <a:lnTo>
                      <a:pt x="117882" y="1352690"/>
                    </a:lnTo>
                    <a:lnTo>
                      <a:pt x="75781" y="1365320"/>
                    </a:lnTo>
                    <a:cubicBezTo>
                      <a:pt x="47714" y="1375143"/>
                      <a:pt x="29471" y="1380757"/>
                      <a:pt x="21051" y="1382160"/>
                    </a:cubicBezTo>
                    <a:cubicBezTo>
                      <a:pt x="23857" y="1380757"/>
                      <a:pt x="27015" y="1379353"/>
                      <a:pt x="30523" y="1377950"/>
                    </a:cubicBezTo>
                    <a:cubicBezTo>
                      <a:pt x="34032" y="1376547"/>
                      <a:pt x="37891" y="1373740"/>
                      <a:pt x="42101" y="1369530"/>
                    </a:cubicBezTo>
                    <a:lnTo>
                      <a:pt x="39996" y="1367425"/>
                    </a:lnTo>
                    <a:cubicBezTo>
                      <a:pt x="37189" y="1368828"/>
                      <a:pt x="23857" y="1374441"/>
                      <a:pt x="0" y="1384265"/>
                    </a:cubicBezTo>
                    <a:lnTo>
                      <a:pt x="31576" y="1359005"/>
                    </a:lnTo>
                    <a:cubicBezTo>
                      <a:pt x="56836" y="1337954"/>
                      <a:pt x="69466" y="1327429"/>
                      <a:pt x="69466" y="1327429"/>
                    </a:cubicBezTo>
                    <a:lnTo>
                      <a:pt x="86306" y="1312694"/>
                    </a:lnTo>
                    <a:cubicBezTo>
                      <a:pt x="91920" y="1307081"/>
                      <a:pt x="97533" y="1298661"/>
                      <a:pt x="103147" y="1287434"/>
                    </a:cubicBezTo>
                    <a:cubicBezTo>
                      <a:pt x="104550" y="1284627"/>
                      <a:pt x="107707" y="1280768"/>
                      <a:pt x="112619" y="1275856"/>
                    </a:cubicBezTo>
                    <a:cubicBezTo>
                      <a:pt x="117531" y="1270944"/>
                      <a:pt x="119987" y="1267085"/>
                      <a:pt x="119987" y="1264279"/>
                    </a:cubicBezTo>
                    <a:cubicBezTo>
                      <a:pt x="125600" y="1260068"/>
                      <a:pt x="132617" y="1251648"/>
                      <a:pt x="141037" y="1239018"/>
                    </a:cubicBezTo>
                    <a:cubicBezTo>
                      <a:pt x="142440" y="1234808"/>
                      <a:pt x="145949" y="1229546"/>
                      <a:pt x="151562" y="1223231"/>
                    </a:cubicBezTo>
                    <a:cubicBezTo>
                      <a:pt x="157176" y="1216915"/>
                      <a:pt x="160684" y="1210951"/>
                      <a:pt x="162087" y="1205338"/>
                    </a:cubicBezTo>
                    <a:cubicBezTo>
                      <a:pt x="171911" y="1196918"/>
                      <a:pt x="176822" y="1187796"/>
                      <a:pt x="176822" y="1177972"/>
                    </a:cubicBezTo>
                    <a:cubicBezTo>
                      <a:pt x="186646" y="1163939"/>
                      <a:pt x="192259" y="1152712"/>
                      <a:pt x="193663" y="1144292"/>
                    </a:cubicBezTo>
                    <a:cubicBezTo>
                      <a:pt x="197873" y="1140082"/>
                      <a:pt x="202434" y="1134118"/>
                      <a:pt x="207345" y="1126399"/>
                    </a:cubicBezTo>
                    <a:cubicBezTo>
                      <a:pt x="212257" y="1118681"/>
                      <a:pt x="216116" y="1112717"/>
                      <a:pt x="218923" y="1108507"/>
                    </a:cubicBezTo>
                    <a:cubicBezTo>
                      <a:pt x="224536" y="1098683"/>
                      <a:pt x="228746" y="1087456"/>
                      <a:pt x="231553" y="1074826"/>
                    </a:cubicBezTo>
                    <a:cubicBezTo>
                      <a:pt x="232956" y="1070616"/>
                      <a:pt x="235763" y="1064652"/>
                      <a:pt x="239973" y="1056933"/>
                    </a:cubicBezTo>
                    <a:cubicBezTo>
                      <a:pt x="244183" y="1049215"/>
                      <a:pt x="246288" y="1042549"/>
                      <a:pt x="246288" y="1036936"/>
                    </a:cubicBezTo>
                    <a:cubicBezTo>
                      <a:pt x="257515" y="1022902"/>
                      <a:pt x="264532" y="1006764"/>
                      <a:pt x="267338" y="988520"/>
                    </a:cubicBezTo>
                    <a:cubicBezTo>
                      <a:pt x="271549" y="967470"/>
                      <a:pt x="278565" y="948525"/>
                      <a:pt x="288389" y="931685"/>
                    </a:cubicBezTo>
                    <a:lnTo>
                      <a:pt x="298914" y="900109"/>
                    </a:lnTo>
                    <a:cubicBezTo>
                      <a:pt x="301721" y="883269"/>
                      <a:pt x="305229" y="868534"/>
                      <a:pt x="309439" y="855903"/>
                    </a:cubicBezTo>
                    <a:cubicBezTo>
                      <a:pt x="310842" y="840467"/>
                      <a:pt x="317859" y="818013"/>
                      <a:pt x="330489" y="788543"/>
                    </a:cubicBezTo>
                    <a:cubicBezTo>
                      <a:pt x="340313" y="752056"/>
                      <a:pt x="347329" y="709254"/>
                      <a:pt x="351539" y="660136"/>
                    </a:cubicBezTo>
                    <a:cubicBezTo>
                      <a:pt x="351539" y="639086"/>
                      <a:pt x="350136" y="623649"/>
                      <a:pt x="347329" y="613826"/>
                    </a:cubicBezTo>
                    <a:cubicBezTo>
                      <a:pt x="347329" y="612422"/>
                      <a:pt x="345224" y="607511"/>
                      <a:pt x="341014" y="599091"/>
                    </a:cubicBezTo>
                    <a:cubicBezTo>
                      <a:pt x="339611" y="597687"/>
                      <a:pt x="335752" y="595582"/>
                      <a:pt x="329437" y="592775"/>
                    </a:cubicBezTo>
                    <a:cubicBezTo>
                      <a:pt x="323122" y="589969"/>
                      <a:pt x="319262" y="586460"/>
                      <a:pt x="317859" y="582250"/>
                    </a:cubicBezTo>
                    <a:cubicBezTo>
                      <a:pt x="313649" y="578040"/>
                      <a:pt x="308036" y="575234"/>
                      <a:pt x="301019" y="573830"/>
                    </a:cubicBezTo>
                    <a:cubicBezTo>
                      <a:pt x="294002" y="569620"/>
                      <a:pt x="282074" y="561200"/>
                      <a:pt x="265233" y="548570"/>
                    </a:cubicBezTo>
                    <a:cubicBezTo>
                      <a:pt x="256813" y="540150"/>
                      <a:pt x="246990" y="535238"/>
                      <a:pt x="235763" y="533835"/>
                    </a:cubicBezTo>
                    <a:cubicBezTo>
                      <a:pt x="231553" y="529625"/>
                      <a:pt x="224887" y="524362"/>
                      <a:pt x="215765" y="518047"/>
                    </a:cubicBezTo>
                    <a:cubicBezTo>
                      <a:pt x="206644" y="511732"/>
                      <a:pt x="198574" y="505768"/>
                      <a:pt x="191558" y="500154"/>
                    </a:cubicBezTo>
                    <a:cubicBezTo>
                      <a:pt x="190154" y="497348"/>
                      <a:pt x="184541" y="492085"/>
                      <a:pt x="174717" y="484367"/>
                    </a:cubicBezTo>
                    <a:cubicBezTo>
                      <a:pt x="164894" y="476648"/>
                      <a:pt x="159281" y="468579"/>
                      <a:pt x="157877" y="460159"/>
                    </a:cubicBezTo>
                    <a:cubicBezTo>
                      <a:pt x="155070" y="457352"/>
                      <a:pt x="151562" y="454896"/>
                      <a:pt x="147352" y="452791"/>
                    </a:cubicBezTo>
                    <a:cubicBezTo>
                      <a:pt x="143142" y="450686"/>
                      <a:pt x="140335" y="447529"/>
                      <a:pt x="138932" y="443319"/>
                    </a:cubicBezTo>
                    <a:cubicBezTo>
                      <a:pt x="137529" y="441915"/>
                      <a:pt x="136125" y="440863"/>
                      <a:pt x="134722" y="440161"/>
                    </a:cubicBezTo>
                    <a:cubicBezTo>
                      <a:pt x="133319" y="439459"/>
                      <a:pt x="131915" y="438407"/>
                      <a:pt x="130512" y="437004"/>
                    </a:cubicBezTo>
                    <a:cubicBezTo>
                      <a:pt x="124898" y="432794"/>
                      <a:pt x="121390" y="430688"/>
                      <a:pt x="119987" y="430688"/>
                    </a:cubicBezTo>
                    <a:lnTo>
                      <a:pt x="122092" y="428583"/>
                    </a:lnTo>
                    <a:cubicBezTo>
                      <a:pt x="133319" y="429987"/>
                      <a:pt x="148054" y="433495"/>
                      <a:pt x="166297" y="439109"/>
                    </a:cubicBezTo>
                    <a:cubicBezTo>
                      <a:pt x="169104" y="440512"/>
                      <a:pt x="171209" y="441915"/>
                      <a:pt x="172612" y="443319"/>
                    </a:cubicBezTo>
                    <a:cubicBezTo>
                      <a:pt x="174016" y="444722"/>
                      <a:pt x="176121" y="445424"/>
                      <a:pt x="178927" y="445424"/>
                    </a:cubicBezTo>
                    <a:cubicBezTo>
                      <a:pt x="198574" y="455247"/>
                      <a:pt x="224536" y="462264"/>
                      <a:pt x="256813" y="466474"/>
                    </a:cubicBezTo>
                    <a:cubicBezTo>
                      <a:pt x="258217" y="467877"/>
                      <a:pt x="261023" y="468579"/>
                      <a:pt x="265233" y="468579"/>
                    </a:cubicBezTo>
                    <a:lnTo>
                      <a:pt x="288389" y="466474"/>
                    </a:lnTo>
                    <a:lnTo>
                      <a:pt x="294704" y="466474"/>
                    </a:lnTo>
                    <a:cubicBezTo>
                      <a:pt x="300317" y="466474"/>
                      <a:pt x="305931" y="469281"/>
                      <a:pt x="311544" y="474894"/>
                    </a:cubicBezTo>
                    <a:cubicBezTo>
                      <a:pt x="311544" y="469281"/>
                      <a:pt x="312947" y="465071"/>
                      <a:pt x="315754" y="462264"/>
                    </a:cubicBezTo>
                    <a:cubicBezTo>
                      <a:pt x="318561" y="462264"/>
                      <a:pt x="322420" y="462615"/>
                      <a:pt x="327332" y="463316"/>
                    </a:cubicBezTo>
                    <a:cubicBezTo>
                      <a:pt x="332243" y="464018"/>
                      <a:pt x="336103" y="465071"/>
                      <a:pt x="338909" y="466474"/>
                    </a:cubicBezTo>
                    <a:cubicBezTo>
                      <a:pt x="341716" y="462264"/>
                      <a:pt x="346628" y="460159"/>
                      <a:pt x="353645" y="460159"/>
                    </a:cubicBezTo>
                    <a:lnTo>
                      <a:pt x="364170" y="460159"/>
                    </a:lnTo>
                    <a:cubicBezTo>
                      <a:pt x="359960" y="454545"/>
                      <a:pt x="362766" y="451739"/>
                      <a:pt x="372590" y="451739"/>
                    </a:cubicBezTo>
                    <a:cubicBezTo>
                      <a:pt x="379606" y="448932"/>
                      <a:pt x="388027" y="444722"/>
                      <a:pt x="397850" y="439109"/>
                    </a:cubicBezTo>
                    <a:cubicBezTo>
                      <a:pt x="407673" y="430688"/>
                      <a:pt x="422409" y="423672"/>
                      <a:pt x="442056" y="418058"/>
                    </a:cubicBezTo>
                    <a:cubicBezTo>
                      <a:pt x="463106" y="412445"/>
                      <a:pt x="477841" y="405428"/>
                      <a:pt x="486261" y="397008"/>
                    </a:cubicBezTo>
                    <a:lnTo>
                      <a:pt x="498891" y="394903"/>
                    </a:lnTo>
                    <a:lnTo>
                      <a:pt x="486261" y="403323"/>
                    </a:lnTo>
                    <a:cubicBezTo>
                      <a:pt x="486261" y="404727"/>
                      <a:pt x="487664" y="405428"/>
                      <a:pt x="490471" y="405428"/>
                    </a:cubicBezTo>
                    <a:cubicBezTo>
                      <a:pt x="494681" y="401218"/>
                      <a:pt x="507311" y="393500"/>
                      <a:pt x="528362" y="382273"/>
                    </a:cubicBezTo>
                    <a:cubicBezTo>
                      <a:pt x="538185" y="376659"/>
                      <a:pt x="550114" y="371046"/>
                      <a:pt x="564147" y="365433"/>
                    </a:cubicBezTo>
                    <a:cubicBezTo>
                      <a:pt x="578180" y="359819"/>
                      <a:pt x="590811" y="354206"/>
                      <a:pt x="602037" y="348593"/>
                    </a:cubicBezTo>
                    <a:cubicBezTo>
                      <a:pt x="610458" y="342979"/>
                      <a:pt x="621333" y="336664"/>
                      <a:pt x="634665" y="329647"/>
                    </a:cubicBezTo>
                    <a:cubicBezTo>
                      <a:pt x="647997" y="322631"/>
                      <a:pt x="658873" y="316315"/>
                      <a:pt x="667293" y="310702"/>
                    </a:cubicBezTo>
                    <a:cubicBezTo>
                      <a:pt x="677117" y="305089"/>
                      <a:pt x="690449" y="298072"/>
                      <a:pt x="707289" y="289652"/>
                    </a:cubicBezTo>
                    <a:cubicBezTo>
                      <a:pt x="724129" y="281232"/>
                      <a:pt x="733952" y="274215"/>
                      <a:pt x="736759" y="268602"/>
                    </a:cubicBezTo>
                    <a:cubicBezTo>
                      <a:pt x="738162" y="268602"/>
                      <a:pt x="738864" y="267198"/>
                      <a:pt x="738864" y="264391"/>
                    </a:cubicBezTo>
                    <a:cubicBezTo>
                      <a:pt x="738864" y="262988"/>
                      <a:pt x="737812" y="260182"/>
                      <a:pt x="735707" y="255972"/>
                    </a:cubicBezTo>
                    <a:cubicBezTo>
                      <a:pt x="733601" y="251761"/>
                      <a:pt x="731146" y="245446"/>
                      <a:pt x="728339" y="237026"/>
                    </a:cubicBezTo>
                    <a:cubicBezTo>
                      <a:pt x="718515" y="211766"/>
                      <a:pt x="701675" y="181594"/>
                      <a:pt x="677818" y="146510"/>
                    </a:cubicBezTo>
                    <a:cubicBezTo>
                      <a:pt x="659575" y="119846"/>
                      <a:pt x="647646" y="103006"/>
                      <a:pt x="642033" y="95990"/>
                    </a:cubicBezTo>
                    <a:cubicBezTo>
                      <a:pt x="635016" y="90376"/>
                      <a:pt x="628350" y="84412"/>
                      <a:pt x="622035" y="78097"/>
                    </a:cubicBezTo>
                    <a:cubicBezTo>
                      <a:pt x="615720" y="71782"/>
                      <a:pt x="610458" y="66519"/>
                      <a:pt x="606247" y="62309"/>
                    </a:cubicBezTo>
                    <a:cubicBezTo>
                      <a:pt x="603441" y="58099"/>
                      <a:pt x="597477" y="53538"/>
                      <a:pt x="588355" y="48626"/>
                    </a:cubicBezTo>
                    <a:cubicBezTo>
                      <a:pt x="579233" y="43715"/>
                      <a:pt x="573970" y="39855"/>
                      <a:pt x="572567" y="37049"/>
                    </a:cubicBezTo>
                    <a:cubicBezTo>
                      <a:pt x="571164" y="35645"/>
                      <a:pt x="569760" y="33540"/>
                      <a:pt x="568357" y="30734"/>
                    </a:cubicBezTo>
                    <a:cubicBezTo>
                      <a:pt x="566954" y="27927"/>
                      <a:pt x="566252" y="25822"/>
                      <a:pt x="566252" y="24419"/>
                    </a:cubicBezTo>
                    <a:cubicBezTo>
                      <a:pt x="559235" y="13192"/>
                      <a:pt x="553622" y="6175"/>
                      <a:pt x="549412" y="3368"/>
                    </a:cubicBezTo>
                    <a:cubicBezTo>
                      <a:pt x="550815" y="562"/>
                      <a:pt x="552920" y="-491"/>
                      <a:pt x="555727" y="211"/>
                    </a:cubicBezTo>
                    <a:close/>
                    <a:moveTo>
                      <a:pt x="852535" y="502259"/>
                    </a:moveTo>
                    <a:cubicBezTo>
                      <a:pt x="851132" y="502259"/>
                      <a:pt x="848676" y="502961"/>
                      <a:pt x="845168" y="504364"/>
                    </a:cubicBezTo>
                    <a:cubicBezTo>
                      <a:pt x="841660" y="505768"/>
                      <a:pt x="839905" y="507873"/>
                      <a:pt x="839905" y="510680"/>
                    </a:cubicBezTo>
                    <a:cubicBezTo>
                      <a:pt x="838502" y="513486"/>
                      <a:pt x="836046" y="515591"/>
                      <a:pt x="832538" y="516995"/>
                    </a:cubicBezTo>
                    <a:cubicBezTo>
                      <a:pt x="829029" y="518398"/>
                      <a:pt x="826573" y="519801"/>
                      <a:pt x="825170" y="521205"/>
                    </a:cubicBezTo>
                    <a:cubicBezTo>
                      <a:pt x="820960" y="522608"/>
                      <a:pt x="816048" y="524362"/>
                      <a:pt x="810435" y="526467"/>
                    </a:cubicBezTo>
                    <a:cubicBezTo>
                      <a:pt x="804822" y="528572"/>
                      <a:pt x="801313" y="530326"/>
                      <a:pt x="799910" y="531730"/>
                    </a:cubicBezTo>
                    <a:lnTo>
                      <a:pt x="764124" y="544360"/>
                    </a:lnTo>
                    <a:cubicBezTo>
                      <a:pt x="764124" y="545763"/>
                      <a:pt x="759213" y="547868"/>
                      <a:pt x="749389" y="550675"/>
                    </a:cubicBezTo>
                    <a:lnTo>
                      <a:pt x="726234" y="569620"/>
                    </a:lnTo>
                    <a:cubicBezTo>
                      <a:pt x="722024" y="572427"/>
                      <a:pt x="716411" y="574532"/>
                      <a:pt x="709394" y="575935"/>
                    </a:cubicBezTo>
                    <a:cubicBezTo>
                      <a:pt x="702377" y="577339"/>
                      <a:pt x="696764" y="578742"/>
                      <a:pt x="692554" y="580145"/>
                    </a:cubicBezTo>
                    <a:cubicBezTo>
                      <a:pt x="685537" y="585759"/>
                      <a:pt x="676415" y="590670"/>
                      <a:pt x="665188" y="594880"/>
                    </a:cubicBezTo>
                    <a:cubicBezTo>
                      <a:pt x="653961" y="599091"/>
                      <a:pt x="645541" y="602599"/>
                      <a:pt x="639928" y="605406"/>
                    </a:cubicBezTo>
                    <a:lnTo>
                      <a:pt x="639928" y="609616"/>
                    </a:lnTo>
                    <a:lnTo>
                      <a:pt x="637823" y="605406"/>
                    </a:lnTo>
                    <a:lnTo>
                      <a:pt x="629403" y="609616"/>
                    </a:lnTo>
                    <a:lnTo>
                      <a:pt x="623088" y="611721"/>
                    </a:lnTo>
                    <a:cubicBezTo>
                      <a:pt x="620281" y="618737"/>
                      <a:pt x="613264" y="622246"/>
                      <a:pt x="602037" y="622246"/>
                    </a:cubicBezTo>
                    <a:cubicBezTo>
                      <a:pt x="580987" y="627859"/>
                      <a:pt x="569059" y="632069"/>
                      <a:pt x="566252" y="634876"/>
                    </a:cubicBezTo>
                    <a:cubicBezTo>
                      <a:pt x="563445" y="637683"/>
                      <a:pt x="553622" y="641191"/>
                      <a:pt x="536782" y="645401"/>
                    </a:cubicBezTo>
                    <a:cubicBezTo>
                      <a:pt x="532572" y="651015"/>
                      <a:pt x="524853" y="656628"/>
                      <a:pt x="513626" y="662241"/>
                    </a:cubicBezTo>
                    <a:lnTo>
                      <a:pt x="513626" y="668556"/>
                    </a:lnTo>
                    <a:cubicBezTo>
                      <a:pt x="515030" y="672766"/>
                      <a:pt x="515731" y="678380"/>
                      <a:pt x="515731" y="685397"/>
                    </a:cubicBezTo>
                    <a:cubicBezTo>
                      <a:pt x="515731" y="695220"/>
                      <a:pt x="515030" y="704693"/>
                      <a:pt x="513626" y="713814"/>
                    </a:cubicBezTo>
                    <a:cubicBezTo>
                      <a:pt x="512223" y="722936"/>
                      <a:pt x="511521" y="732409"/>
                      <a:pt x="511521" y="742232"/>
                    </a:cubicBezTo>
                    <a:cubicBezTo>
                      <a:pt x="510118" y="743636"/>
                      <a:pt x="510118" y="746442"/>
                      <a:pt x="511521" y="750652"/>
                    </a:cubicBezTo>
                    <a:lnTo>
                      <a:pt x="524152" y="742232"/>
                    </a:lnTo>
                    <a:cubicBezTo>
                      <a:pt x="535378" y="738022"/>
                      <a:pt x="542395" y="735215"/>
                      <a:pt x="545202" y="733812"/>
                    </a:cubicBezTo>
                    <a:lnTo>
                      <a:pt x="559937" y="723287"/>
                    </a:lnTo>
                    <a:cubicBezTo>
                      <a:pt x="572567" y="720480"/>
                      <a:pt x="583794" y="716270"/>
                      <a:pt x="593617" y="710657"/>
                    </a:cubicBezTo>
                    <a:lnTo>
                      <a:pt x="642033" y="672766"/>
                    </a:lnTo>
                    <a:cubicBezTo>
                      <a:pt x="642033" y="672766"/>
                      <a:pt x="656768" y="668556"/>
                      <a:pt x="686238" y="660136"/>
                    </a:cubicBezTo>
                    <a:cubicBezTo>
                      <a:pt x="689045" y="657330"/>
                      <a:pt x="693255" y="654523"/>
                      <a:pt x="698869" y="651716"/>
                    </a:cubicBezTo>
                    <a:lnTo>
                      <a:pt x="713604" y="649611"/>
                    </a:lnTo>
                    <a:cubicBezTo>
                      <a:pt x="716411" y="649611"/>
                      <a:pt x="720621" y="642244"/>
                      <a:pt x="726234" y="627508"/>
                    </a:cubicBezTo>
                    <a:cubicBezTo>
                      <a:pt x="731847" y="612773"/>
                      <a:pt x="731847" y="601196"/>
                      <a:pt x="726234" y="592775"/>
                    </a:cubicBezTo>
                    <a:cubicBezTo>
                      <a:pt x="729041" y="591372"/>
                      <a:pt x="732549" y="598740"/>
                      <a:pt x="736759" y="614878"/>
                    </a:cubicBezTo>
                    <a:cubicBezTo>
                      <a:pt x="740969" y="631017"/>
                      <a:pt x="744478" y="639086"/>
                      <a:pt x="747284" y="639086"/>
                    </a:cubicBezTo>
                    <a:cubicBezTo>
                      <a:pt x="751494" y="637683"/>
                      <a:pt x="750091" y="628561"/>
                      <a:pt x="743074" y="611721"/>
                    </a:cubicBezTo>
                    <a:cubicBezTo>
                      <a:pt x="736057" y="594880"/>
                      <a:pt x="729041" y="582952"/>
                      <a:pt x="722024" y="575935"/>
                    </a:cubicBezTo>
                    <a:cubicBezTo>
                      <a:pt x="727637" y="578742"/>
                      <a:pt x="738513" y="587162"/>
                      <a:pt x="754652" y="601196"/>
                    </a:cubicBezTo>
                    <a:cubicBezTo>
                      <a:pt x="770790" y="615229"/>
                      <a:pt x="779561" y="621544"/>
                      <a:pt x="780965" y="620141"/>
                    </a:cubicBezTo>
                    <a:cubicBezTo>
                      <a:pt x="779561" y="618737"/>
                      <a:pt x="777105" y="616632"/>
                      <a:pt x="773597" y="613826"/>
                    </a:cubicBezTo>
                    <a:cubicBezTo>
                      <a:pt x="770089" y="611019"/>
                      <a:pt x="766229" y="607511"/>
                      <a:pt x="762019" y="603301"/>
                    </a:cubicBezTo>
                    <a:cubicBezTo>
                      <a:pt x="766229" y="604704"/>
                      <a:pt x="772895" y="608563"/>
                      <a:pt x="782017" y="614878"/>
                    </a:cubicBezTo>
                    <a:cubicBezTo>
                      <a:pt x="791139" y="621193"/>
                      <a:pt x="796401" y="623649"/>
                      <a:pt x="797805" y="622246"/>
                    </a:cubicBezTo>
                    <a:cubicBezTo>
                      <a:pt x="814645" y="633473"/>
                      <a:pt x="825170" y="641191"/>
                      <a:pt x="829380" y="645401"/>
                    </a:cubicBezTo>
                    <a:cubicBezTo>
                      <a:pt x="837800" y="649611"/>
                      <a:pt x="842010" y="658031"/>
                      <a:pt x="842010" y="670661"/>
                    </a:cubicBezTo>
                    <a:cubicBezTo>
                      <a:pt x="842010" y="677678"/>
                      <a:pt x="843414" y="681186"/>
                      <a:pt x="846220" y="681186"/>
                    </a:cubicBezTo>
                    <a:cubicBezTo>
                      <a:pt x="847624" y="682590"/>
                      <a:pt x="849378" y="683291"/>
                      <a:pt x="851483" y="683291"/>
                    </a:cubicBezTo>
                    <a:cubicBezTo>
                      <a:pt x="853588" y="683291"/>
                      <a:pt x="854641" y="684695"/>
                      <a:pt x="854641" y="687502"/>
                    </a:cubicBezTo>
                    <a:cubicBezTo>
                      <a:pt x="858850" y="686098"/>
                      <a:pt x="863061" y="687502"/>
                      <a:pt x="867271" y="691712"/>
                    </a:cubicBezTo>
                    <a:cubicBezTo>
                      <a:pt x="867271" y="697325"/>
                      <a:pt x="867972" y="700833"/>
                      <a:pt x="869376" y="702237"/>
                    </a:cubicBezTo>
                    <a:cubicBezTo>
                      <a:pt x="866569" y="705043"/>
                      <a:pt x="866218" y="708552"/>
                      <a:pt x="868323" y="712762"/>
                    </a:cubicBezTo>
                    <a:cubicBezTo>
                      <a:pt x="870428" y="716972"/>
                      <a:pt x="871481" y="719779"/>
                      <a:pt x="871481" y="721182"/>
                    </a:cubicBezTo>
                    <a:cubicBezTo>
                      <a:pt x="872884" y="722585"/>
                      <a:pt x="874287" y="724340"/>
                      <a:pt x="875691" y="726445"/>
                    </a:cubicBezTo>
                    <a:cubicBezTo>
                      <a:pt x="877094" y="728550"/>
                      <a:pt x="877796" y="731005"/>
                      <a:pt x="877796" y="733812"/>
                    </a:cubicBezTo>
                    <a:cubicBezTo>
                      <a:pt x="879199" y="738022"/>
                      <a:pt x="879199" y="741531"/>
                      <a:pt x="877796" y="744337"/>
                    </a:cubicBezTo>
                    <a:cubicBezTo>
                      <a:pt x="876392" y="747144"/>
                      <a:pt x="874287" y="750652"/>
                      <a:pt x="871481" y="754862"/>
                    </a:cubicBezTo>
                    <a:cubicBezTo>
                      <a:pt x="867271" y="759072"/>
                      <a:pt x="864464" y="761177"/>
                      <a:pt x="863061" y="761177"/>
                    </a:cubicBezTo>
                    <a:cubicBezTo>
                      <a:pt x="858850" y="762581"/>
                      <a:pt x="854641" y="762581"/>
                      <a:pt x="850430" y="761177"/>
                    </a:cubicBezTo>
                    <a:cubicBezTo>
                      <a:pt x="850430" y="762581"/>
                      <a:pt x="850080" y="763283"/>
                      <a:pt x="849378" y="763283"/>
                    </a:cubicBezTo>
                    <a:cubicBezTo>
                      <a:pt x="848676" y="763283"/>
                      <a:pt x="848325" y="763283"/>
                      <a:pt x="848325" y="763283"/>
                    </a:cubicBezTo>
                    <a:cubicBezTo>
                      <a:pt x="846922" y="759072"/>
                      <a:pt x="844115" y="756967"/>
                      <a:pt x="839905" y="756967"/>
                    </a:cubicBezTo>
                    <a:cubicBezTo>
                      <a:pt x="837099" y="756967"/>
                      <a:pt x="833239" y="758371"/>
                      <a:pt x="828328" y="761177"/>
                    </a:cubicBezTo>
                    <a:cubicBezTo>
                      <a:pt x="823416" y="763984"/>
                      <a:pt x="819557" y="765387"/>
                      <a:pt x="816750" y="765387"/>
                    </a:cubicBezTo>
                    <a:cubicBezTo>
                      <a:pt x="813943" y="765387"/>
                      <a:pt x="811838" y="766089"/>
                      <a:pt x="810435" y="767493"/>
                    </a:cubicBezTo>
                    <a:cubicBezTo>
                      <a:pt x="809032" y="768896"/>
                      <a:pt x="806927" y="769598"/>
                      <a:pt x="804120" y="769598"/>
                    </a:cubicBezTo>
                    <a:lnTo>
                      <a:pt x="787280" y="775913"/>
                    </a:lnTo>
                    <a:lnTo>
                      <a:pt x="780965" y="775913"/>
                    </a:lnTo>
                    <a:cubicBezTo>
                      <a:pt x="776755" y="775913"/>
                      <a:pt x="770439" y="777316"/>
                      <a:pt x="762019" y="780123"/>
                    </a:cubicBezTo>
                    <a:cubicBezTo>
                      <a:pt x="750793" y="782929"/>
                      <a:pt x="742372" y="783631"/>
                      <a:pt x="736759" y="782228"/>
                    </a:cubicBezTo>
                    <a:lnTo>
                      <a:pt x="711499" y="788543"/>
                    </a:lnTo>
                    <a:cubicBezTo>
                      <a:pt x="705885" y="791350"/>
                      <a:pt x="698167" y="792753"/>
                      <a:pt x="688344" y="792753"/>
                    </a:cubicBezTo>
                    <a:cubicBezTo>
                      <a:pt x="684133" y="795560"/>
                      <a:pt x="676415" y="799068"/>
                      <a:pt x="665188" y="803278"/>
                    </a:cubicBezTo>
                    <a:lnTo>
                      <a:pt x="646243" y="809593"/>
                    </a:lnTo>
                    <a:cubicBezTo>
                      <a:pt x="642033" y="809593"/>
                      <a:pt x="634315" y="810996"/>
                      <a:pt x="623088" y="813803"/>
                    </a:cubicBezTo>
                    <a:lnTo>
                      <a:pt x="589407" y="826433"/>
                    </a:lnTo>
                    <a:cubicBezTo>
                      <a:pt x="586601" y="826433"/>
                      <a:pt x="584145" y="827135"/>
                      <a:pt x="582040" y="828538"/>
                    </a:cubicBezTo>
                    <a:cubicBezTo>
                      <a:pt x="579935" y="829942"/>
                      <a:pt x="578180" y="831345"/>
                      <a:pt x="576777" y="832748"/>
                    </a:cubicBezTo>
                    <a:lnTo>
                      <a:pt x="564147" y="839063"/>
                    </a:lnTo>
                    <a:cubicBezTo>
                      <a:pt x="558534" y="843273"/>
                      <a:pt x="551517" y="845378"/>
                      <a:pt x="543097" y="845378"/>
                    </a:cubicBezTo>
                    <a:cubicBezTo>
                      <a:pt x="543097" y="845378"/>
                      <a:pt x="542746" y="845729"/>
                      <a:pt x="542044" y="846431"/>
                    </a:cubicBezTo>
                    <a:cubicBezTo>
                      <a:pt x="541343" y="847133"/>
                      <a:pt x="540992" y="847483"/>
                      <a:pt x="540992" y="847483"/>
                    </a:cubicBezTo>
                    <a:cubicBezTo>
                      <a:pt x="540992" y="848887"/>
                      <a:pt x="540290" y="850290"/>
                      <a:pt x="538887" y="851693"/>
                    </a:cubicBezTo>
                    <a:cubicBezTo>
                      <a:pt x="537483" y="853097"/>
                      <a:pt x="536080" y="853097"/>
                      <a:pt x="534677" y="851693"/>
                    </a:cubicBezTo>
                    <a:lnTo>
                      <a:pt x="534677" y="843273"/>
                    </a:lnTo>
                    <a:cubicBezTo>
                      <a:pt x="530467" y="844677"/>
                      <a:pt x="528011" y="845729"/>
                      <a:pt x="527309" y="846431"/>
                    </a:cubicBezTo>
                    <a:cubicBezTo>
                      <a:pt x="526607" y="847133"/>
                      <a:pt x="526257" y="848185"/>
                      <a:pt x="526257" y="849588"/>
                    </a:cubicBezTo>
                    <a:lnTo>
                      <a:pt x="528362" y="851693"/>
                    </a:lnTo>
                    <a:cubicBezTo>
                      <a:pt x="522748" y="860114"/>
                      <a:pt x="517836" y="864324"/>
                      <a:pt x="513626" y="864324"/>
                    </a:cubicBezTo>
                    <a:lnTo>
                      <a:pt x="509416" y="866429"/>
                    </a:lnTo>
                    <a:cubicBezTo>
                      <a:pt x="508013" y="865025"/>
                      <a:pt x="506961" y="864674"/>
                      <a:pt x="506259" y="865376"/>
                    </a:cubicBezTo>
                    <a:cubicBezTo>
                      <a:pt x="505557" y="866078"/>
                      <a:pt x="504505" y="866429"/>
                      <a:pt x="503101" y="866429"/>
                    </a:cubicBezTo>
                    <a:lnTo>
                      <a:pt x="500996" y="866429"/>
                    </a:lnTo>
                    <a:lnTo>
                      <a:pt x="494681" y="889584"/>
                    </a:lnTo>
                    <a:cubicBezTo>
                      <a:pt x="500295" y="896601"/>
                      <a:pt x="506610" y="902214"/>
                      <a:pt x="513626" y="906424"/>
                    </a:cubicBezTo>
                    <a:lnTo>
                      <a:pt x="530467" y="906424"/>
                    </a:lnTo>
                    <a:cubicBezTo>
                      <a:pt x="530467" y="907828"/>
                      <a:pt x="529765" y="908880"/>
                      <a:pt x="528362" y="909582"/>
                    </a:cubicBezTo>
                    <a:cubicBezTo>
                      <a:pt x="526958" y="910284"/>
                      <a:pt x="526257" y="911336"/>
                      <a:pt x="526257" y="912739"/>
                    </a:cubicBezTo>
                    <a:cubicBezTo>
                      <a:pt x="526257" y="915546"/>
                      <a:pt x="525555" y="917651"/>
                      <a:pt x="524152" y="919054"/>
                    </a:cubicBezTo>
                    <a:cubicBezTo>
                      <a:pt x="525555" y="920458"/>
                      <a:pt x="528362" y="921159"/>
                      <a:pt x="532572" y="921159"/>
                    </a:cubicBezTo>
                    <a:cubicBezTo>
                      <a:pt x="536782" y="919756"/>
                      <a:pt x="539939" y="919405"/>
                      <a:pt x="542044" y="920107"/>
                    </a:cubicBezTo>
                    <a:cubicBezTo>
                      <a:pt x="544149" y="920809"/>
                      <a:pt x="546605" y="922563"/>
                      <a:pt x="549412" y="925370"/>
                    </a:cubicBezTo>
                    <a:lnTo>
                      <a:pt x="557832" y="933790"/>
                    </a:lnTo>
                    <a:cubicBezTo>
                      <a:pt x="560639" y="938000"/>
                      <a:pt x="565550" y="938000"/>
                      <a:pt x="572567" y="933790"/>
                    </a:cubicBezTo>
                    <a:cubicBezTo>
                      <a:pt x="572567" y="932386"/>
                      <a:pt x="573620" y="932035"/>
                      <a:pt x="575725" y="932737"/>
                    </a:cubicBezTo>
                    <a:cubicBezTo>
                      <a:pt x="577830" y="933439"/>
                      <a:pt x="579584" y="933088"/>
                      <a:pt x="580987" y="931685"/>
                    </a:cubicBezTo>
                    <a:cubicBezTo>
                      <a:pt x="599231" y="924668"/>
                      <a:pt x="610458" y="919756"/>
                      <a:pt x="614668" y="916949"/>
                    </a:cubicBezTo>
                    <a:cubicBezTo>
                      <a:pt x="616071" y="914143"/>
                      <a:pt x="618176" y="912038"/>
                      <a:pt x="620983" y="910634"/>
                    </a:cubicBezTo>
                    <a:cubicBezTo>
                      <a:pt x="623789" y="909231"/>
                      <a:pt x="625894" y="907828"/>
                      <a:pt x="627298" y="906424"/>
                    </a:cubicBezTo>
                    <a:cubicBezTo>
                      <a:pt x="635718" y="903618"/>
                      <a:pt x="644138" y="899407"/>
                      <a:pt x="652558" y="893794"/>
                    </a:cubicBezTo>
                    <a:cubicBezTo>
                      <a:pt x="655365" y="892391"/>
                      <a:pt x="662381" y="889584"/>
                      <a:pt x="673608" y="885374"/>
                    </a:cubicBezTo>
                    <a:lnTo>
                      <a:pt x="675713" y="885374"/>
                    </a:lnTo>
                    <a:cubicBezTo>
                      <a:pt x="677117" y="882567"/>
                      <a:pt x="680625" y="879761"/>
                      <a:pt x="686238" y="876954"/>
                    </a:cubicBezTo>
                    <a:cubicBezTo>
                      <a:pt x="691852" y="874147"/>
                      <a:pt x="695360" y="871340"/>
                      <a:pt x="696764" y="868534"/>
                    </a:cubicBezTo>
                    <a:lnTo>
                      <a:pt x="698869" y="868534"/>
                    </a:lnTo>
                    <a:cubicBezTo>
                      <a:pt x="704482" y="867130"/>
                      <a:pt x="709394" y="865025"/>
                      <a:pt x="713604" y="862219"/>
                    </a:cubicBezTo>
                    <a:cubicBezTo>
                      <a:pt x="717814" y="859412"/>
                      <a:pt x="722024" y="857307"/>
                      <a:pt x="726234" y="855903"/>
                    </a:cubicBezTo>
                    <a:lnTo>
                      <a:pt x="726234" y="853799"/>
                    </a:lnTo>
                    <a:cubicBezTo>
                      <a:pt x="731847" y="853799"/>
                      <a:pt x="736408" y="853097"/>
                      <a:pt x="739917" y="851693"/>
                    </a:cubicBezTo>
                    <a:cubicBezTo>
                      <a:pt x="743425" y="850290"/>
                      <a:pt x="746582" y="848887"/>
                      <a:pt x="749389" y="847483"/>
                    </a:cubicBezTo>
                    <a:lnTo>
                      <a:pt x="774649" y="836958"/>
                    </a:lnTo>
                    <a:cubicBezTo>
                      <a:pt x="777456" y="835555"/>
                      <a:pt x="779912" y="834152"/>
                      <a:pt x="782017" y="832748"/>
                    </a:cubicBezTo>
                    <a:cubicBezTo>
                      <a:pt x="784122" y="831345"/>
                      <a:pt x="787280" y="830643"/>
                      <a:pt x="791490" y="830643"/>
                    </a:cubicBezTo>
                    <a:cubicBezTo>
                      <a:pt x="799910" y="829240"/>
                      <a:pt x="804822" y="827486"/>
                      <a:pt x="806225" y="825381"/>
                    </a:cubicBezTo>
                    <a:cubicBezTo>
                      <a:pt x="807628" y="823276"/>
                      <a:pt x="808330" y="819416"/>
                      <a:pt x="808330" y="813803"/>
                    </a:cubicBezTo>
                    <a:cubicBezTo>
                      <a:pt x="806927" y="810996"/>
                      <a:pt x="809032" y="808190"/>
                      <a:pt x="814645" y="805383"/>
                    </a:cubicBezTo>
                    <a:cubicBezTo>
                      <a:pt x="814645" y="805383"/>
                      <a:pt x="814996" y="805032"/>
                      <a:pt x="815698" y="804330"/>
                    </a:cubicBezTo>
                    <a:cubicBezTo>
                      <a:pt x="816399" y="803629"/>
                      <a:pt x="816750" y="803278"/>
                      <a:pt x="816750" y="803278"/>
                    </a:cubicBezTo>
                    <a:cubicBezTo>
                      <a:pt x="822363" y="804681"/>
                      <a:pt x="828678" y="805383"/>
                      <a:pt x="835695" y="805383"/>
                    </a:cubicBezTo>
                    <a:cubicBezTo>
                      <a:pt x="842712" y="805383"/>
                      <a:pt x="848325" y="806786"/>
                      <a:pt x="852535" y="809593"/>
                    </a:cubicBezTo>
                    <a:cubicBezTo>
                      <a:pt x="856746" y="812400"/>
                      <a:pt x="862008" y="814856"/>
                      <a:pt x="868323" y="816960"/>
                    </a:cubicBezTo>
                    <a:cubicBezTo>
                      <a:pt x="874638" y="819066"/>
                      <a:pt x="879901" y="820820"/>
                      <a:pt x="884111" y="822223"/>
                    </a:cubicBezTo>
                    <a:cubicBezTo>
                      <a:pt x="888321" y="826433"/>
                      <a:pt x="891829" y="828538"/>
                      <a:pt x="894636" y="828538"/>
                    </a:cubicBezTo>
                    <a:cubicBezTo>
                      <a:pt x="903056" y="829942"/>
                      <a:pt x="910424" y="833099"/>
                      <a:pt x="916739" y="838011"/>
                    </a:cubicBezTo>
                    <a:cubicBezTo>
                      <a:pt x="923054" y="842923"/>
                      <a:pt x="927615" y="848185"/>
                      <a:pt x="930421" y="853799"/>
                    </a:cubicBezTo>
                    <a:cubicBezTo>
                      <a:pt x="930421" y="858009"/>
                      <a:pt x="933930" y="862920"/>
                      <a:pt x="940947" y="868534"/>
                    </a:cubicBezTo>
                    <a:lnTo>
                      <a:pt x="968312" y="881164"/>
                    </a:lnTo>
                    <a:cubicBezTo>
                      <a:pt x="972522" y="882567"/>
                      <a:pt x="974627" y="886076"/>
                      <a:pt x="974627" y="891689"/>
                    </a:cubicBezTo>
                    <a:cubicBezTo>
                      <a:pt x="974627" y="897303"/>
                      <a:pt x="976030" y="900109"/>
                      <a:pt x="978837" y="900109"/>
                    </a:cubicBezTo>
                    <a:cubicBezTo>
                      <a:pt x="983047" y="904319"/>
                      <a:pt x="986555" y="906424"/>
                      <a:pt x="989362" y="906424"/>
                    </a:cubicBezTo>
                    <a:lnTo>
                      <a:pt x="991467" y="904319"/>
                    </a:lnTo>
                    <a:cubicBezTo>
                      <a:pt x="991467" y="902916"/>
                      <a:pt x="991467" y="901863"/>
                      <a:pt x="991467" y="901162"/>
                    </a:cubicBezTo>
                    <a:cubicBezTo>
                      <a:pt x="991467" y="900460"/>
                      <a:pt x="992169" y="900109"/>
                      <a:pt x="993572" y="900109"/>
                    </a:cubicBezTo>
                    <a:cubicBezTo>
                      <a:pt x="1001992" y="900109"/>
                      <a:pt x="1004799" y="898004"/>
                      <a:pt x="1001992" y="893794"/>
                    </a:cubicBezTo>
                    <a:lnTo>
                      <a:pt x="1004097" y="889584"/>
                    </a:lnTo>
                    <a:lnTo>
                      <a:pt x="1010412" y="881164"/>
                    </a:lnTo>
                    <a:lnTo>
                      <a:pt x="1010412" y="876954"/>
                    </a:lnTo>
                    <a:cubicBezTo>
                      <a:pt x="1010412" y="874147"/>
                      <a:pt x="1012517" y="872042"/>
                      <a:pt x="1016727" y="870639"/>
                    </a:cubicBezTo>
                    <a:cubicBezTo>
                      <a:pt x="1020938" y="867832"/>
                      <a:pt x="1024446" y="864674"/>
                      <a:pt x="1027253" y="861166"/>
                    </a:cubicBezTo>
                    <a:cubicBezTo>
                      <a:pt x="1030059" y="857658"/>
                      <a:pt x="1032866" y="855903"/>
                      <a:pt x="1035673" y="855903"/>
                    </a:cubicBezTo>
                    <a:lnTo>
                      <a:pt x="1037778" y="851693"/>
                    </a:lnTo>
                    <a:cubicBezTo>
                      <a:pt x="1008307" y="798366"/>
                      <a:pt x="986555" y="761879"/>
                      <a:pt x="972522" y="742232"/>
                    </a:cubicBezTo>
                    <a:cubicBezTo>
                      <a:pt x="964102" y="719779"/>
                      <a:pt x="952173" y="694518"/>
                      <a:pt x="936736" y="666451"/>
                    </a:cubicBezTo>
                    <a:cubicBezTo>
                      <a:pt x="921300" y="638384"/>
                      <a:pt x="910073" y="618737"/>
                      <a:pt x="903056" y="607511"/>
                    </a:cubicBezTo>
                    <a:cubicBezTo>
                      <a:pt x="897443" y="590670"/>
                      <a:pt x="888672" y="571374"/>
                      <a:pt x="876743" y="549622"/>
                    </a:cubicBezTo>
                    <a:cubicBezTo>
                      <a:pt x="864815" y="527871"/>
                      <a:pt x="856746" y="512083"/>
                      <a:pt x="852535" y="502259"/>
                    </a:cubicBezTo>
                    <a:close/>
                    <a:moveTo>
                      <a:pt x="759914" y="956945"/>
                    </a:moveTo>
                    <a:lnTo>
                      <a:pt x="751494" y="965365"/>
                    </a:lnTo>
                    <a:cubicBezTo>
                      <a:pt x="750091" y="969575"/>
                      <a:pt x="746582" y="975890"/>
                      <a:pt x="740969" y="984310"/>
                    </a:cubicBezTo>
                    <a:lnTo>
                      <a:pt x="728339" y="1001150"/>
                    </a:lnTo>
                    <a:cubicBezTo>
                      <a:pt x="728339" y="1001150"/>
                      <a:pt x="727988" y="1000800"/>
                      <a:pt x="727286" y="1000098"/>
                    </a:cubicBezTo>
                    <a:cubicBezTo>
                      <a:pt x="726585" y="999396"/>
                      <a:pt x="726234" y="999045"/>
                      <a:pt x="726234" y="999045"/>
                    </a:cubicBezTo>
                    <a:cubicBezTo>
                      <a:pt x="726234" y="994835"/>
                      <a:pt x="727637" y="989573"/>
                      <a:pt x="730444" y="983258"/>
                    </a:cubicBezTo>
                    <a:cubicBezTo>
                      <a:pt x="733251" y="976943"/>
                      <a:pt x="735356" y="970978"/>
                      <a:pt x="736759" y="965365"/>
                    </a:cubicBezTo>
                    <a:lnTo>
                      <a:pt x="732549" y="967470"/>
                    </a:lnTo>
                    <a:cubicBezTo>
                      <a:pt x="729742" y="968873"/>
                      <a:pt x="725181" y="970628"/>
                      <a:pt x="718866" y="972733"/>
                    </a:cubicBezTo>
                    <a:cubicBezTo>
                      <a:pt x="712551" y="974838"/>
                      <a:pt x="707990" y="975890"/>
                      <a:pt x="705184" y="975890"/>
                    </a:cubicBezTo>
                    <a:cubicBezTo>
                      <a:pt x="702377" y="977293"/>
                      <a:pt x="698167" y="979048"/>
                      <a:pt x="692554" y="981153"/>
                    </a:cubicBezTo>
                    <a:cubicBezTo>
                      <a:pt x="686940" y="983258"/>
                      <a:pt x="682730" y="984310"/>
                      <a:pt x="679923" y="984310"/>
                    </a:cubicBezTo>
                    <a:lnTo>
                      <a:pt x="650453" y="992730"/>
                    </a:lnTo>
                    <a:cubicBezTo>
                      <a:pt x="646243" y="994134"/>
                      <a:pt x="640980" y="995888"/>
                      <a:pt x="634665" y="997993"/>
                    </a:cubicBezTo>
                    <a:cubicBezTo>
                      <a:pt x="628350" y="1000098"/>
                      <a:pt x="623088" y="1002554"/>
                      <a:pt x="618878" y="1005360"/>
                    </a:cubicBezTo>
                    <a:cubicBezTo>
                      <a:pt x="617474" y="1008167"/>
                      <a:pt x="617474" y="1011675"/>
                      <a:pt x="618878" y="1015886"/>
                    </a:cubicBezTo>
                    <a:cubicBezTo>
                      <a:pt x="620281" y="1017289"/>
                      <a:pt x="620983" y="1018692"/>
                      <a:pt x="620983" y="1020096"/>
                    </a:cubicBezTo>
                    <a:cubicBezTo>
                      <a:pt x="620983" y="1021499"/>
                      <a:pt x="620281" y="1022902"/>
                      <a:pt x="618878" y="1024306"/>
                    </a:cubicBezTo>
                    <a:cubicBezTo>
                      <a:pt x="617474" y="1027112"/>
                      <a:pt x="613966" y="1030621"/>
                      <a:pt x="608353" y="1034831"/>
                    </a:cubicBezTo>
                    <a:cubicBezTo>
                      <a:pt x="619579" y="1034831"/>
                      <a:pt x="625193" y="1039041"/>
                      <a:pt x="625193" y="1047461"/>
                    </a:cubicBezTo>
                    <a:cubicBezTo>
                      <a:pt x="625193" y="1050268"/>
                      <a:pt x="630104" y="1054478"/>
                      <a:pt x="639928" y="1060091"/>
                    </a:cubicBezTo>
                    <a:lnTo>
                      <a:pt x="644138" y="1062196"/>
                    </a:lnTo>
                    <a:lnTo>
                      <a:pt x="648348" y="1068511"/>
                    </a:lnTo>
                    <a:cubicBezTo>
                      <a:pt x="649751" y="1072721"/>
                      <a:pt x="653260" y="1075528"/>
                      <a:pt x="658873" y="1076931"/>
                    </a:cubicBezTo>
                    <a:cubicBezTo>
                      <a:pt x="664487" y="1078335"/>
                      <a:pt x="668697" y="1079738"/>
                      <a:pt x="671503" y="1081141"/>
                    </a:cubicBezTo>
                    <a:lnTo>
                      <a:pt x="675713" y="1081141"/>
                    </a:lnTo>
                    <a:cubicBezTo>
                      <a:pt x="679923" y="1079738"/>
                      <a:pt x="684133" y="1081141"/>
                      <a:pt x="688344" y="1085351"/>
                    </a:cubicBezTo>
                    <a:cubicBezTo>
                      <a:pt x="691150" y="1090965"/>
                      <a:pt x="695360" y="1094473"/>
                      <a:pt x="700974" y="1095876"/>
                    </a:cubicBezTo>
                    <a:cubicBezTo>
                      <a:pt x="703780" y="1095876"/>
                      <a:pt x="705885" y="1096578"/>
                      <a:pt x="707289" y="1097982"/>
                    </a:cubicBezTo>
                    <a:cubicBezTo>
                      <a:pt x="708692" y="1099385"/>
                      <a:pt x="710797" y="1100086"/>
                      <a:pt x="713604" y="1100086"/>
                    </a:cubicBezTo>
                    <a:cubicBezTo>
                      <a:pt x="724831" y="1109910"/>
                      <a:pt x="732549" y="1108507"/>
                      <a:pt x="736759" y="1095876"/>
                    </a:cubicBezTo>
                    <a:lnTo>
                      <a:pt x="736759" y="1093771"/>
                    </a:lnTo>
                    <a:cubicBezTo>
                      <a:pt x="743776" y="1085351"/>
                      <a:pt x="750091" y="1074826"/>
                      <a:pt x="755704" y="1062196"/>
                    </a:cubicBezTo>
                    <a:lnTo>
                      <a:pt x="772544" y="1034831"/>
                    </a:lnTo>
                    <a:cubicBezTo>
                      <a:pt x="773948" y="1025007"/>
                      <a:pt x="776755" y="1015184"/>
                      <a:pt x="780965" y="1005360"/>
                    </a:cubicBezTo>
                    <a:cubicBezTo>
                      <a:pt x="783771" y="999747"/>
                      <a:pt x="784122" y="996589"/>
                      <a:pt x="782017" y="995888"/>
                    </a:cubicBezTo>
                    <a:cubicBezTo>
                      <a:pt x="779912" y="995186"/>
                      <a:pt x="776755" y="994835"/>
                      <a:pt x="772544" y="994835"/>
                    </a:cubicBezTo>
                    <a:cubicBezTo>
                      <a:pt x="768334" y="994835"/>
                      <a:pt x="764475" y="993783"/>
                      <a:pt x="760967" y="991678"/>
                    </a:cubicBezTo>
                    <a:cubicBezTo>
                      <a:pt x="757458" y="989573"/>
                      <a:pt x="755704" y="987117"/>
                      <a:pt x="755704" y="984310"/>
                    </a:cubicBezTo>
                    <a:lnTo>
                      <a:pt x="759914" y="971680"/>
                    </a:lnTo>
                    <a:cubicBezTo>
                      <a:pt x="765528" y="966067"/>
                      <a:pt x="765528" y="961155"/>
                      <a:pt x="759914" y="956945"/>
                    </a:cubicBezTo>
                    <a:close/>
                    <a:moveTo>
                      <a:pt x="1157764" y="1034831"/>
                    </a:moveTo>
                    <a:cubicBezTo>
                      <a:pt x="1154958" y="1034831"/>
                      <a:pt x="1152151" y="1036234"/>
                      <a:pt x="1149344" y="1039041"/>
                    </a:cubicBezTo>
                    <a:cubicBezTo>
                      <a:pt x="1147941" y="1040444"/>
                      <a:pt x="1146186" y="1040795"/>
                      <a:pt x="1144081" y="1040093"/>
                    </a:cubicBezTo>
                    <a:cubicBezTo>
                      <a:pt x="1141976" y="1039392"/>
                      <a:pt x="1139521" y="1039743"/>
                      <a:pt x="1136714" y="1041146"/>
                    </a:cubicBezTo>
                    <a:lnTo>
                      <a:pt x="1119874" y="1055881"/>
                    </a:lnTo>
                    <a:cubicBezTo>
                      <a:pt x="1117067" y="1058688"/>
                      <a:pt x="1113559" y="1060793"/>
                      <a:pt x="1109349" y="1062196"/>
                    </a:cubicBezTo>
                    <a:cubicBezTo>
                      <a:pt x="1107945" y="1065003"/>
                      <a:pt x="1103033" y="1066406"/>
                      <a:pt x="1094613" y="1066406"/>
                    </a:cubicBezTo>
                    <a:lnTo>
                      <a:pt x="1092508" y="1070616"/>
                    </a:lnTo>
                    <a:cubicBezTo>
                      <a:pt x="1092508" y="1074826"/>
                      <a:pt x="1088298" y="1076931"/>
                      <a:pt x="1079878" y="1076931"/>
                    </a:cubicBezTo>
                    <a:cubicBezTo>
                      <a:pt x="1077071" y="1078335"/>
                      <a:pt x="1073563" y="1080089"/>
                      <a:pt x="1069353" y="1082194"/>
                    </a:cubicBezTo>
                    <a:cubicBezTo>
                      <a:pt x="1065143" y="1084299"/>
                      <a:pt x="1061635" y="1085351"/>
                      <a:pt x="1058828" y="1085351"/>
                    </a:cubicBezTo>
                    <a:cubicBezTo>
                      <a:pt x="1057425" y="1086755"/>
                      <a:pt x="1054618" y="1087456"/>
                      <a:pt x="1050408" y="1087456"/>
                    </a:cubicBezTo>
                    <a:cubicBezTo>
                      <a:pt x="1041988" y="1087456"/>
                      <a:pt x="1034971" y="1084650"/>
                      <a:pt x="1029358" y="1079036"/>
                    </a:cubicBezTo>
                    <a:cubicBezTo>
                      <a:pt x="1029358" y="1076230"/>
                      <a:pt x="1026551" y="1073423"/>
                      <a:pt x="1020938" y="1070616"/>
                    </a:cubicBezTo>
                    <a:lnTo>
                      <a:pt x="1018832" y="1079036"/>
                    </a:lnTo>
                    <a:cubicBezTo>
                      <a:pt x="1020236" y="1081843"/>
                      <a:pt x="1022341" y="1083597"/>
                      <a:pt x="1025148" y="1084299"/>
                    </a:cubicBezTo>
                    <a:cubicBezTo>
                      <a:pt x="1027954" y="1085001"/>
                      <a:pt x="1029358" y="1086053"/>
                      <a:pt x="1029358" y="1087456"/>
                    </a:cubicBezTo>
                    <a:cubicBezTo>
                      <a:pt x="1029358" y="1088860"/>
                      <a:pt x="1027954" y="1089561"/>
                      <a:pt x="1025148" y="1089561"/>
                    </a:cubicBezTo>
                    <a:cubicBezTo>
                      <a:pt x="1015324" y="1089561"/>
                      <a:pt x="1008307" y="1092368"/>
                      <a:pt x="1004097" y="1097982"/>
                    </a:cubicBezTo>
                    <a:cubicBezTo>
                      <a:pt x="1002694" y="1100788"/>
                      <a:pt x="1000238" y="1101139"/>
                      <a:pt x="996730" y="1099034"/>
                    </a:cubicBezTo>
                    <a:cubicBezTo>
                      <a:pt x="993221" y="1096929"/>
                      <a:pt x="991467" y="1093771"/>
                      <a:pt x="991467" y="1089561"/>
                    </a:cubicBezTo>
                    <a:lnTo>
                      <a:pt x="991467" y="1083246"/>
                    </a:lnTo>
                    <a:lnTo>
                      <a:pt x="987257" y="1083246"/>
                    </a:lnTo>
                    <a:cubicBezTo>
                      <a:pt x="987257" y="1090263"/>
                      <a:pt x="987959" y="1095876"/>
                      <a:pt x="989362" y="1100086"/>
                    </a:cubicBezTo>
                    <a:lnTo>
                      <a:pt x="970417" y="1100086"/>
                    </a:lnTo>
                    <a:cubicBezTo>
                      <a:pt x="970417" y="1097280"/>
                      <a:pt x="969715" y="1094824"/>
                      <a:pt x="968312" y="1092719"/>
                    </a:cubicBezTo>
                    <a:cubicBezTo>
                      <a:pt x="966908" y="1090614"/>
                      <a:pt x="965505" y="1089561"/>
                      <a:pt x="964102" y="1089561"/>
                    </a:cubicBezTo>
                    <a:cubicBezTo>
                      <a:pt x="959892" y="1085351"/>
                      <a:pt x="956383" y="1086755"/>
                      <a:pt x="953577" y="1093771"/>
                    </a:cubicBezTo>
                    <a:lnTo>
                      <a:pt x="951472" y="1104297"/>
                    </a:lnTo>
                    <a:cubicBezTo>
                      <a:pt x="950068" y="1105700"/>
                      <a:pt x="944455" y="1104998"/>
                      <a:pt x="934631" y="1102192"/>
                    </a:cubicBezTo>
                    <a:lnTo>
                      <a:pt x="934631" y="1097982"/>
                    </a:lnTo>
                    <a:cubicBezTo>
                      <a:pt x="930421" y="1092368"/>
                      <a:pt x="924808" y="1089561"/>
                      <a:pt x="917791" y="1089561"/>
                    </a:cubicBezTo>
                    <a:cubicBezTo>
                      <a:pt x="916388" y="1092368"/>
                      <a:pt x="914634" y="1093771"/>
                      <a:pt x="912529" y="1093771"/>
                    </a:cubicBezTo>
                    <a:cubicBezTo>
                      <a:pt x="910424" y="1093771"/>
                      <a:pt x="908670" y="1093771"/>
                      <a:pt x="907266" y="1093771"/>
                    </a:cubicBezTo>
                    <a:lnTo>
                      <a:pt x="900951" y="1100086"/>
                    </a:lnTo>
                    <a:lnTo>
                      <a:pt x="898846" y="1100086"/>
                    </a:lnTo>
                    <a:cubicBezTo>
                      <a:pt x="898846" y="1105700"/>
                      <a:pt x="896741" y="1110261"/>
                      <a:pt x="892531" y="1113769"/>
                    </a:cubicBezTo>
                    <a:cubicBezTo>
                      <a:pt x="888321" y="1117278"/>
                      <a:pt x="885514" y="1120435"/>
                      <a:pt x="884111" y="1123242"/>
                    </a:cubicBezTo>
                    <a:lnTo>
                      <a:pt x="873586" y="1137977"/>
                    </a:lnTo>
                    <a:cubicBezTo>
                      <a:pt x="873586" y="1137977"/>
                      <a:pt x="873235" y="1138328"/>
                      <a:pt x="872533" y="1139029"/>
                    </a:cubicBezTo>
                    <a:cubicBezTo>
                      <a:pt x="871831" y="1139731"/>
                      <a:pt x="870779" y="1140082"/>
                      <a:pt x="869376" y="1140082"/>
                    </a:cubicBezTo>
                    <a:cubicBezTo>
                      <a:pt x="862359" y="1151309"/>
                      <a:pt x="858149" y="1158326"/>
                      <a:pt x="856746" y="1161132"/>
                    </a:cubicBezTo>
                    <a:cubicBezTo>
                      <a:pt x="856746" y="1163939"/>
                      <a:pt x="855693" y="1166746"/>
                      <a:pt x="853588" y="1169552"/>
                    </a:cubicBezTo>
                    <a:cubicBezTo>
                      <a:pt x="851483" y="1172359"/>
                      <a:pt x="849729" y="1175166"/>
                      <a:pt x="848325" y="1177972"/>
                    </a:cubicBezTo>
                    <a:cubicBezTo>
                      <a:pt x="842712" y="1183586"/>
                      <a:pt x="838502" y="1189199"/>
                      <a:pt x="835695" y="1194813"/>
                    </a:cubicBezTo>
                    <a:lnTo>
                      <a:pt x="833590" y="1203233"/>
                    </a:lnTo>
                    <a:lnTo>
                      <a:pt x="833590" y="1207443"/>
                    </a:lnTo>
                    <a:lnTo>
                      <a:pt x="835695" y="1215863"/>
                    </a:lnTo>
                    <a:cubicBezTo>
                      <a:pt x="838502" y="1224283"/>
                      <a:pt x="834292" y="1228493"/>
                      <a:pt x="823065" y="1228493"/>
                    </a:cubicBezTo>
                    <a:lnTo>
                      <a:pt x="797805" y="1228493"/>
                    </a:lnTo>
                    <a:cubicBezTo>
                      <a:pt x="793595" y="1228493"/>
                      <a:pt x="791490" y="1227090"/>
                      <a:pt x="791490" y="1224283"/>
                    </a:cubicBezTo>
                    <a:cubicBezTo>
                      <a:pt x="783070" y="1218670"/>
                      <a:pt x="762019" y="1205338"/>
                      <a:pt x="728339" y="1184288"/>
                    </a:cubicBezTo>
                    <a:cubicBezTo>
                      <a:pt x="722726" y="1181481"/>
                      <a:pt x="717814" y="1177271"/>
                      <a:pt x="713604" y="1171657"/>
                    </a:cubicBezTo>
                    <a:lnTo>
                      <a:pt x="705184" y="1165342"/>
                    </a:lnTo>
                    <a:cubicBezTo>
                      <a:pt x="700974" y="1161132"/>
                      <a:pt x="696062" y="1160431"/>
                      <a:pt x="690449" y="1163237"/>
                    </a:cubicBezTo>
                    <a:cubicBezTo>
                      <a:pt x="686238" y="1166044"/>
                      <a:pt x="681327" y="1168149"/>
                      <a:pt x="675713" y="1169552"/>
                    </a:cubicBezTo>
                    <a:cubicBezTo>
                      <a:pt x="670100" y="1170956"/>
                      <a:pt x="665188" y="1173061"/>
                      <a:pt x="660978" y="1175867"/>
                    </a:cubicBezTo>
                    <a:cubicBezTo>
                      <a:pt x="653961" y="1177271"/>
                      <a:pt x="644840" y="1177972"/>
                      <a:pt x="633613" y="1177972"/>
                    </a:cubicBezTo>
                    <a:cubicBezTo>
                      <a:pt x="632210" y="1179376"/>
                      <a:pt x="630806" y="1180078"/>
                      <a:pt x="629403" y="1180078"/>
                    </a:cubicBezTo>
                    <a:cubicBezTo>
                      <a:pt x="627999" y="1180078"/>
                      <a:pt x="626596" y="1179376"/>
                      <a:pt x="625193" y="1177972"/>
                    </a:cubicBezTo>
                    <a:lnTo>
                      <a:pt x="597827" y="1177972"/>
                    </a:lnTo>
                    <a:lnTo>
                      <a:pt x="597827" y="1207443"/>
                    </a:lnTo>
                    <a:lnTo>
                      <a:pt x="599932" y="1211653"/>
                    </a:lnTo>
                    <a:cubicBezTo>
                      <a:pt x="599932" y="1231300"/>
                      <a:pt x="601336" y="1245333"/>
                      <a:pt x="604142" y="1253753"/>
                    </a:cubicBezTo>
                    <a:lnTo>
                      <a:pt x="604142" y="1285329"/>
                    </a:lnTo>
                    <a:lnTo>
                      <a:pt x="606247" y="1300064"/>
                    </a:lnTo>
                    <a:lnTo>
                      <a:pt x="604142" y="1304274"/>
                    </a:lnTo>
                    <a:cubicBezTo>
                      <a:pt x="602739" y="1305677"/>
                      <a:pt x="600985" y="1306028"/>
                      <a:pt x="598880" y="1305326"/>
                    </a:cubicBezTo>
                    <a:cubicBezTo>
                      <a:pt x="596775" y="1304625"/>
                      <a:pt x="595722" y="1304274"/>
                      <a:pt x="595722" y="1304274"/>
                    </a:cubicBezTo>
                    <a:lnTo>
                      <a:pt x="587302" y="1293749"/>
                    </a:lnTo>
                    <a:cubicBezTo>
                      <a:pt x="580285" y="1300766"/>
                      <a:pt x="573970" y="1304274"/>
                      <a:pt x="568357" y="1304274"/>
                    </a:cubicBezTo>
                    <a:cubicBezTo>
                      <a:pt x="561340" y="1304274"/>
                      <a:pt x="555727" y="1300766"/>
                      <a:pt x="551517" y="1293749"/>
                    </a:cubicBezTo>
                    <a:cubicBezTo>
                      <a:pt x="550114" y="1288135"/>
                      <a:pt x="543798" y="1282522"/>
                      <a:pt x="532572" y="1276909"/>
                    </a:cubicBezTo>
                    <a:cubicBezTo>
                      <a:pt x="529765" y="1275505"/>
                      <a:pt x="524853" y="1272699"/>
                      <a:pt x="517836" y="1268489"/>
                    </a:cubicBezTo>
                    <a:cubicBezTo>
                      <a:pt x="509416" y="1264279"/>
                      <a:pt x="504505" y="1262173"/>
                      <a:pt x="503101" y="1262173"/>
                    </a:cubicBezTo>
                    <a:cubicBezTo>
                      <a:pt x="497488" y="1260770"/>
                      <a:pt x="490471" y="1255858"/>
                      <a:pt x="482051" y="1247438"/>
                    </a:cubicBezTo>
                    <a:cubicBezTo>
                      <a:pt x="479244" y="1243228"/>
                      <a:pt x="476087" y="1239018"/>
                      <a:pt x="472578" y="1234808"/>
                    </a:cubicBezTo>
                    <a:cubicBezTo>
                      <a:pt x="469070" y="1230598"/>
                      <a:pt x="465913" y="1226388"/>
                      <a:pt x="463106" y="1222178"/>
                    </a:cubicBezTo>
                    <a:cubicBezTo>
                      <a:pt x="453282" y="1209548"/>
                      <a:pt x="447669" y="1199724"/>
                      <a:pt x="446266" y="1192708"/>
                    </a:cubicBezTo>
                    <a:cubicBezTo>
                      <a:pt x="444862" y="1189901"/>
                      <a:pt x="444161" y="1186042"/>
                      <a:pt x="444161" y="1181130"/>
                    </a:cubicBezTo>
                    <a:cubicBezTo>
                      <a:pt x="444161" y="1176218"/>
                      <a:pt x="443459" y="1173061"/>
                      <a:pt x="442056" y="1171657"/>
                    </a:cubicBezTo>
                    <a:cubicBezTo>
                      <a:pt x="442056" y="1154817"/>
                      <a:pt x="441354" y="1141485"/>
                      <a:pt x="439951" y="1131662"/>
                    </a:cubicBezTo>
                    <a:lnTo>
                      <a:pt x="439951" y="1114822"/>
                    </a:lnTo>
                    <a:lnTo>
                      <a:pt x="437845" y="1102192"/>
                    </a:lnTo>
                    <a:lnTo>
                      <a:pt x="423110" y="1121137"/>
                    </a:lnTo>
                    <a:cubicBezTo>
                      <a:pt x="416094" y="1129557"/>
                      <a:pt x="406972" y="1146397"/>
                      <a:pt x="395745" y="1171657"/>
                    </a:cubicBezTo>
                    <a:cubicBezTo>
                      <a:pt x="392938" y="1177271"/>
                      <a:pt x="391535" y="1182183"/>
                      <a:pt x="391535" y="1186393"/>
                    </a:cubicBezTo>
                    <a:cubicBezTo>
                      <a:pt x="390132" y="1190603"/>
                      <a:pt x="386272" y="1194813"/>
                      <a:pt x="379957" y="1199023"/>
                    </a:cubicBezTo>
                    <a:cubicBezTo>
                      <a:pt x="373642" y="1203233"/>
                      <a:pt x="369081" y="1206741"/>
                      <a:pt x="366275" y="1209548"/>
                    </a:cubicBezTo>
                    <a:cubicBezTo>
                      <a:pt x="360661" y="1213758"/>
                      <a:pt x="356451" y="1220775"/>
                      <a:pt x="353645" y="1230598"/>
                    </a:cubicBezTo>
                    <a:lnTo>
                      <a:pt x="353645" y="1232703"/>
                    </a:lnTo>
                    <a:lnTo>
                      <a:pt x="319964" y="1255858"/>
                    </a:lnTo>
                    <a:cubicBezTo>
                      <a:pt x="318561" y="1258665"/>
                      <a:pt x="315052" y="1262875"/>
                      <a:pt x="309439" y="1268489"/>
                    </a:cubicBezTo>
                    <a:cubicBezTo>
                      <a:pt x="303826" y="1274102"/>
                      <a:pt x="300317" y="1279014"/>
                      <a:pt x="298914" y="1283224"/>
                    </a:cubicBezTo>
                    <a:cubicBezTo>
                      <a:pt x="298914" y="1283224"/>
                      <a:pt x="298563" y="1283575"/>
                      <a:pt x="297861" y="1284276"/>
                    </a:cubicBezTo>
                    <a:cubicBezTo>
                      <a:pt x="297160" y="1284978"/>
                      <a:pt x="296809" y="1286030"/>
                      <a:pt x="296809" y="1287434"/>
                    </a:cubicBezTo>
                    <a:cubicBezTo>
                      <a:pt x="292599" y="1293047"/>
                      <a:pt x="285582" y="1295152"/>
                      <a:pt x="275759" y="1293749"/>
                    </a:cubicBezTo>
                    <a:cubicBezTo>
                      <a:pt x="270145" y="1292346"/>
                      <a:pt x="266637" y="1293047"/>
                      <a:pt x="265233" y="1295854"/>
                    </a:cubicBezTo>
                    <a:lnTo>
                      <a:pt x="256813" y="1302169"/>
                    </a:lnTo>
                    <a:cubicBezTo>
                      <a:pt x="256813" y="1302169"/>
                      <a:pt x="261725" y="1307081"/>
                      <a:pt x="271549" y="1316904"/>
                    </a:cubicBezTo>
                    <a:cubicBezTo>
                      <a:pt x="275759" y="1323921"/>
                      <a:pt x="282074" y="1328131"/>
                      <a:pt x="290494" y="1329534"/>
                    </a:cubicBezTo>
                    <a:cubicBezTo>
                      <a:pt x="293300" y="1329534"/>
                      <a:pt x="297510" y="1332341"/>
                      <a:pt x="303124" y="1337954"/>
                    </a:cubicBezTo>
                    <a:cubicBezTo>
                      <a:pt x="305931" y="1340761"/>
                      <a:pt x="308737" y="1343919"/>
                      <a:pt x="311544" y="1347427"/>
                    </a:cubicBezTo>
                    <a:cubicBezTo>
                      <a:pt x="314351" y="1350935"/>
                      <a:pt x="318561" y="1355496"/>
                      <a:pt x="324174" y="1361110"/>
                    </a:cubicBezTo>
                    <a:lnTo>
                      <a:pt x="330489" y="1371635"/>
                    </a:lnTo>
                    <a:cubicBezTo>
                      <a:pt x="340313" y="1378651"/>
                      <a:pt x="345224" y="1385668"/>
                      <a:pt x="345224" y="1392685"/>
                    </a:cubicBezTo>
                    <a:cubicBezTo>
                      <a:pt x="345224" y="1394088"/>
                      <a:pt x="347329" y="1399000"/>
                      <a:pt x="351539" y="1407420"/>
                    </a:cubicBezTo>
                    <a:cubicBezTo>
                      <a:pt x="361363" y="1413034"/>
                      <a:pt x="365573" y="1420752"/>
                      <a:pt x="364170" y="1430575"/>
                    </a:cubicBezTo>
                    <a:cubicBezTo>
                      <a:pt x="364170" y="1437592"/>
                      <a:pt x="366976" y="1441101"/>
                      <a:pt x="372590" y="1441101"/>
                    </a:cubicBezTo>
                    <a:cubicBezTo>
                      <a:pt x="381010" y="1442504"/>
                      <a:pt x="389430" y="1442504"/>
                      <a:pt x="397850" y="1441101"/>
                    </a:cubicBezTo>
                    <a:cubicBezTo>
                      <a:pt x="410480" y="1441101"/>
                      <a:pt x="423110" y="1438645"/>
                      <a:pt x="435740" y="1433733"/>
                    </a:cubicBezTo>
                    <a:cubicBezTo>
                      <a:pt x="448371" y="1428821"/>
                      <a:pt x="456089" y="1425664"/>
                      <a:pt x="458896" y="1424260"/>
                    </a:cubicBezTo>
                    <a:cubicBezTo>
                      <a:pt x="475736" y="1417244"/>
                      <a:pt x="509416" y="1408122"/>
                      <a:pt x="559937" y="1396895"/>
                    </a:cubicBezTo>
                    <a:lnTo>
                      <a:pt x="580987" y="1392685"/>
                    </a:lnTo>
                    <a:lnTo>
                      <a:pt x="610458" y="1390580"/>
                    </a:lnTo>
                    <a:cubicBezTo>
                      <a:pt x="614668" y="1389177"/>
                      <a:pt x="618527" y="1388826"/>
                      <a:pt x="622035" y="1389528"/>
                    </a:cubicBezTo>
                    <a:cubicBezTo>
                      <a:pt x="625544" y="1390229"/>
                      <a:pt x="629403" y="1389878"/>
                      <a:pt x="633613" y="1388475"/>
                    </a:cubicBezTo>
                    <a:lnTo>
                      <a:pt x="635718" y="1388475"/>
                    </a:lnTo>
                    <a:cubicBezTo>
                      <a:pt x="637121" y="1391282"/>
                      <a:pt x="641682" y="1394088"/>
                      <a:pt x="649401" y="1396895"/>
                    </a:cubicBezTo>
                    <a:cubicBezTo>
                      <a:pt x="657119" y="1399702"/>
                      <a:pt x="662381" y="1403210"/>
                      <a:pt x="665188" y="1407420"/>
                    </a:cubicBezTo>
                    <a:cubicBezTo>
                      <a:pt x="666592" y="1408824"/>
                      <a:pt x="669398" y="1410227"/>
                      <a:pt x="673608" y="1411630"/>
                    </a:cubicBezTo>
                    <a:cubicBezTo>
                      <a:pt x="677818" y="1413034"/>
                      <a:pt x="681327" y="1415139"/>
                      <a:pt x="684133" y="1417945"/>
                    </a:cubicBezTo>
                    <a:lnTo>
                      <a:pt x="694659" y="1424260"/>
                    </a:lnTo>
                    <a:cubicBezTo>
                      <a:pt x="696062" y="1428470"/>
                      <a:pt x="698869" y="1431628"/>
                      <a:pt x="703079" y="1433733"/>
                    </a:cubicBezTo>
                    <a:cubicBezTo>
                      <a:pt x="707289" y="1435838"/>
                      <a:pt x="710797" y="1437592"/>
                      <a:pt x="713604" y="1438996"/>
                    </a:cubicBezTo>
                    <a:cubicBezTo>
                      <a:pt x="716411" y="1440399"/>
                      <a:pt x="718866" y="1441802"/>
                      <a:pt x="720971" y="1443206"/>
                    </a:cubicBezTo>
                    <a:cubicBezTo>
                      <a:pt x="723076" y="1444609"/>
                      <a:pt x="723427" y="1446012"/>
                      <a:pt x="722024" y="1447416"/>
                    </a:cubicBezTo>
                    <a:cubicBezTo>
                      <a:pt x="723427" y="1454432"/>
                      <a:pt x="725181" y="1458993"/>
                      <a:pt x="727286" y="1461098"/>
                    </a:cubicBezTo>
                    <a:cubicBezTo>
                      <a:pt x="729392" y="1463203"/>
                      <a:pt x="733952" y="1464256"/>
                      <a:pt x="740969" y="1464256"/>
                    </a:cubicBezTo>
                    <a:cubicBezTo>
                      <a:pt x="750793" y="1465659"/>
                      <a:pt x="758862" y="1469869"/>
                      <a:pt x="765177" y="1476886"/>
                    </a:cubicBezTo>
                    <a:cubicBezTo>
                      <a:pt x="771492" y="1483903"/>
                      <a:pt x="775351" y="1488815"/>
                      <a:pt x="776755" y="1491621"/>
                    </a:cubicBezTo>
                    <a:cubicBezTo>
                      <a:pt x="778158" y="1494428"/>
                      <a:pt x="779912" y="1498287"/>
                      <a:pt x="782017" y="1503199"/>
                    </a:cubicBezTo>
                    <a:cubicBezTo>
                      <a:pt x="784122" y="1508111"/>
                      <a:pt x="786578" y="1511268"/>
                      <a:pt x="789385" y="1512671"/>
                    </a:cubicBezTo>
                    <a:cubicBezTo>
                      <a:pt x="796401" y="1519688"/>
                      <a:pt x="802015" y="1527407"/>
                      <a:pt x="806225" y="1535827"/>
                    </a:cubicBezTo>
                    <a:cubicBezTo>
                      <a:pt x="807628" y="1540037"/>
                      <a:pt x="809032" y="1543194"/>
                      <a:pt x="810435" y="1545299"/>
                    </a:cubicBezTo>
                    <a:cubicBezTo>
                      <a:pt x="811838" y="1547404"/>
                      <a:pt x="813242" y="1549159"/>
                      <a:pt x="814645" y="1550562"/>
                    </a:cubicBezTo>
                    <a:cubicBezTo>
                      <a:pt x="816048" y="1553369"/>
                      <a:pt x="819206" y="1557929"/>
                      <a:pt x="824118" y="1564245"/>
                    </a:cubicBezTo>
                    <a:cubicBezTo>
                      <a:pt x="829029" y="1570560"/>
                      <a:pt x="832187" y="1577226"/>
                      <a:pt x="833590" y="1584242"/>
                    </a:cubicBezTo>
                    <a:cubicBezTo>
                      <a:pt x="837800" y="1585646"/>
                      <a:pt x="839905" y="1589154"/>
                      <a:pt x="839905" y="1594767"/>
                    </a:cubicBezTo>
                    <a:cubicBezTo>
                      <a:pt x="853939" y="1618624"/>
                      <a:pt x="862359" y="1633359"/>
                      <a:pt x="865166" y="1638973"/>
                    </a:cubicBezTo>
                    <a:cubicBezTo>
                      <a:pt x="872182" y="1647393"/>
                      <a:pt x="880603" y="1651603"/>
                      <a:pt x="890426" y="1651603"/>
                    </a:cubicBezTo>
                    <a:cubicBezTo>
                      <a:pt x="894636" y="1650200"/>
                      <a:pt x="898144" y="1650200"/>
                      <a:pt x="900951" y="1651603"/>
                    </a:cubicBezTo>
                    <a:cubicBezTo>
                      <a:pt x="903758" y="1651603"/>
                      <a:pt x="905512" y="1652656"/>
                      <a:pt x="906214" y="1654761"/>
                    </a:cubicBezTo>
                    <a:cubicBezTo>
                      <a:pt x="906915" y="1656866"/>
                      <a:pt x="906565" y="1659322"/>
                      <a:pt x="905161" y="1662128"/>
                    </a:cubicBezTo>
                    <a:cubicBezTo>
                      <a:pt x="899548" y="1667742"/>
                      <a:pt x="900249" y="1674057"/>
                      <a:pt x="907266" y="1681073"/>
                    </a:cubicBezTo>
                    <a:cubicBezTo>
                      <a:pt x="915686" y="1689494"/>
                      <a:pt x="928316" y="1697914"/>
                      <a:pt x="945157" y="1706334"/>
                    </a:cubicBezTo>
                    <a:cubicBezTo>
                      <a:pt x="949367" y="1709140"/>
                      <a:pt x="953928" y="1711245"/>
                      <a:pt x="958839" y="1712649"/>
                    </a:cubicBezTo>
                    <a:cubicBezTo>
                      <a:pt x="963751" y="1714052"/>
                      <a:pt x="966908" y="1714754"/>
                      <a:pt x="968312" y="1714754"/>
                    </a:cubicBezTo>
                    <a:cubicBezTo>
                      <a:pt x="973925" y="1716157"/>
                      <a:pt x="979539" y="1717561"/>
                      <a:pt x="985152" y="1718964"/>
                    </a:cubicBezTo>
                    <a:cubicBezTo>
                      <a:pt x="990766" y="1720367"/>
                      <a:pt x="996379" y="1721771"/>
                      <a:pt x="1001992" y="1723174"/>
                    </a:cubicBezTo>
                    <a:cubicBezTo>
                      <a:pt x="1003396" y="1723174"/>
                      <a:pt x="1004097" y="1723525"/>
                      <a:pt x="1004097" y="1724226"/>
                    </a:cubicBezTo>
                    <a:cubicBezTo>
                      <a:pt x="1004097" y="1724928"/>
                      <a:pt x="1004097" y="1725981"/>
                      <a:pt x="1004097" y="1727384"/>
                    </a:cubicBezTo>
                    <a:cubicBezTo>
                      <a:pt x="1004097" y="1725981"/>
                      <a:pt x="1004448" y="1724928"/>
                      <a:pt x="1005150" y="1724226"/>
                    </a:cubicBezTo>
                    <a:cubicBezTo>
                      <a:pt x="1005851" y="1723525"/>
                      <a:pt x="1006202" y="1722472"/>
                      <a:pt x="1006202" y="1721069"/>
                    </a:cubicBezTo>
                    <a:cubicBezTo>
                      <a:pt x="1009009" y="1715455"/>
                      <a:pt x="1013921" y="1714052"/>
                      <a:pt x="1020938" y="1716859"/>
                    </a:cubicBezTo>
                    <a:cubicBezTo>
                      <a:pt x="1023744" y="1718262"/>
                      <a:pt x="1027253" y="1716859"/>
                      <a:pt x="1031463" y="1712649"/>
                    </a:cubicBezTo>
                    <a:cubicBezTo>
                      <a:pt x="1034269" y="1709842"/>
                      <a:pt x="1037778" y="1709140"/>
                      <a:pt x="1041988" y="1710544"/>
                    </a:cubicBezTo>
                    <a:cubicBezTo>
                      <a:pt x="1046198" y="1711947"/>
                      <a:pt x="1050408" y="1710544"/>
                      <a:pt x="1054618" y="1706334"/>
                    </a:cubicBezTo>
                    <a:cubicBezTo>
                      <a:pt x="1058828" y="1702124"/>
                      <a:pt x="1061635" y="1700019"/>
                      <a:pt x="1063038" y="1700019"/>
                    </a:cubicBezTo>
                    <a:cubicBezTo>
                      <a:pt x="1068651" y="1701422"/>
                      <a:pt x="1072861" y="1700019"/>
                      <a:pt x="1075668" y="1695809"/>
                    </a:cubicBezTo>
                    <a:cubicBezTo>
                      <a:pt x="1079878" y="1685985"/>
                      <a:pt x="1081282" y="1676162"/>
                      <a:pt x="1079878" y="1666338"/>
                    </a:cubicBezTo>
                    <a:cubicBezTo>
                      <a:pt x="1077071" y="1663532"/>
                      <a:pt x="1074616" y="1659672"/>
                      <a:pt x="1072511" y="1654761"/>
                    </a:cubicBezTo>
                    <a:cubicBezTo>
                      <a:pt x="1070406" y="1649849"/>
                      <a:pt x="1067950" y="1645288"/>
                      <a:pt x="1065143" y="1641078"/>
                    </a:cubicBezTo>
                    <a:lnTo>
                      <a:pt x="1054618" y="1620028"/>
                    </a:lnTo>
                    <a:lnTo>
                      <a:pt x="1041988" y="1603187"/>
                    </a:lnTo>
                    <a:cubicBezTo>
                      <a:pt x="1033568" y="1591961"/>
                      <a:pt x="1026551" y="1580734"/>
                      <a:pt x="1020938" y="1569507"/>
                    </a:cubicBezTo>
                    <a:cubicBezTo>
                      <a:pt x="1019534" y="1566700"/>
                      <a:pt x="1014622" y="1559684"/>
                      <a:pt x="1006202" y="1548457"/>
                    </a:cubicBezTo>
                    <a:cubicBezTo>
                      <a:pt x="993572" y="1535827"/>
                      <a:pt x="985152" y="1526003"/>
                      <a:pt x="980942" y="1518987"/>
                    </a:cubicBezTo>
                    <a:cubicBezTo>
                      <a:pt x="978135" y="1516180"/>
                      <a:pt x="975329" y="1514776"/>
                      <a:pt x="972522" y="1514776"/>
                    </a:cubicBezTo>
                    <a:cubicBezTo>
                      <a:pt x="966908" y="1513373"/>
                      <a:pt x="960243" y="1509865"/>
                      <a:pt x="952524" y="1504251"/>
                    </a:cubicBezTo>
                    <a:cubicBezTo>
                      <a:pt x="944806" y="1498638"/>
                      <a:pt x="938140" y="1495130"/>
                      <a:pt x="932526" y="1493726"/>
                    </a:cubicBezTo>
                    <a:cubicBezTo>
                      <a:pt x="932526" y="1492323"/>
                      <a:pt x="931123" y="1491621"/>
                      <a:pt x="928316" y="1491621"/>
                    </a:cubicBezTo>
                    <a:lnTo>
                      <a:pt x="922001" y="1493726"/>
                    </a:lnTo>
                    <a:cubicBezTo>
                      <a:pt x="916388" y="1493726"/>
                      <a:pt x="908670" y="1488815"/>
                      <a:pt x="898846" y="1478991"/>
                    </a:cubicBezTo>
                    <a:cubicBezTo>
                      <a:pt x="891829" y="1474781"/>
                      <a:pt x="885514" y="1473378"/>
                      <a:pt x="879901" y="1474781"/>
                    </a:cubicBezTo>
                    <a:lnTo>
                      <a:pt x="875691" y="1474781"/>
                    </a:lnTo>
                    <a:cubicBezTo>
                      <a:pt x="870077" y="1474781"/>
                      <a:pt x="864464" y="1471974"/>
                      <a:pt x="858850" y="1466361"/>
                    </a:cubicBezTo>
                    <a:lnTo>
                      <a:pt x="852535" y="1457941"/>
                    </a:lnTo>
                    <a:cubicBezTo>
                      <a:pt x="848325" y="1449521"/>
                      <a:pt x="839204" y="1445311"/>
                      <a:pt x="825170" y="1445311"/>
                    </a:cubicBezTo>
                    <a:cubicBezTo>
                      <a:pt x="815347" y="1442504"/>
                      <a:pt x="809032" y="1438996"/>
                      <a:pt x="806225" y="1434786"/>
                    </a:cubicBezTo>
                    <a:cubicBezTo>
                      <a:pt x="799208" y="1423559"/>
                      <a:pt x="793595" y="1416542"/>
                      <a:pt x="789385" y="1413735"/>
                    </a:cubicBezTo>
                    <a:lnTo>
                      <a:pt x="789385" y="1411630"/>
                    </a:lnTo>
                    <a:cubicBezTo>
                      <a:pt x="771141" y="1397597"/>
                      <a:pt x="760616" y="1389878"/>
                      <a:pt x="757809" y="1388475"/>
                    </a:cubicBezTo>
                    <a:cubicBezTo>
                      <a:pt x="750793" y="1384265"/>
                      <a:pt x="745881" y="1377950"/>
                      <a:pt x="743074" y="1369530"/>
                    </a:cubicBezTo>
                    <a:cubicBezTo>
                      <a:pt x="741671" y="1363916"/>
                      <a:pt x="738162" y="1359706"/>
                      <a:pt x="732549" y="1356900"/>
                    </a:cubicBezTo>
                    <a:lnTo>
                      <a:pt x="730444" y="1346375"/>
                    </a:lnTo>
                    <a:cubicBezTo>
                      <a:pt x="729041" y="1342164"/>
                      <a:pt x="725532" y="1340059"/>
                      <a:pt x="719919" y="1340059"/>
                    </a:cubicBezTo>
                    <a:lnTo>
                      <a:pt x="713604" y="1337954"/>
                    </a:lnTo>
                    <a:cubicBezTo>
                      <a:pt x="712200" y="1335148"/>
                      <a:pt x="710797" y="1331639"/>
                      <a:pt x="709394" y="1327429"/>
                    </a:cubicBezTo>
                    <a:cubicBezTo>
                      <a:pt x="707990" y="1323219"/>
                      <a:pt x="707289" y="1319009"/>
                      <a:pt x="707289" y="1314799"/>
                    </a:cubicBezTo>
                    <a:lnTo>
                      <a:pt x="713604" y="1316904"/>
                    </a:lnTo>
                    <a:lnTo>
                      <a:pt x="732549" y="1319009"/>
                    </a:lnTo>
                    <a:lnTo>
                      <a:pt x="755704" y="1323219"/>
                    </a:lnTo>
                    <a:cubicBezTo>
                      <a:pt x="762721" y="1330236"/>
                      <a:pt x="769036" y="1334446"/>
                      <a:pt x="774649" y="1335849"/>
                    </a:cubicBezTo>
                    <a:cubicBezTo>
                      <a:pt x="781666" y="1337253"/>
                      <a:pt x="792191" y="1340761"/>
                      <a:pt x="806225" y="1346375"/>
                    </a:cubicBezTo>
                    <a:cubicBezTo>
                      <a:pt x="813242" y="1350585"/>
                      <a:pt x="818855" y="1351988"/>
                      <a:pt x="823065" y="1350585"/>
                    </a:cubicBezTo>
                    <a:cubicBezTo>
                      <a:pt x="828678" y="1349181"/>
                      <a:pt x="833239" y="1347778"/>
                      <a:pt x="836748" y="1346375"/>
                    </a:cubicBezTo>
                    <a:cubicBezTo>
                      <a:pt x="840256" y="1344971"/>
                      <a:pt x="844115" y="1343568"/>
                      <a:pt x="848325" y="1342164"/>
                    </a:cubicBezTo>
                    <a:cubicBezTo>
                      <a:pt x="855342" y="1339358"/>
                      <a:pt x="861657" y="1337954"/>
                      <a:pt x="867271" y="1337954"/>
                    </a:cubicBezTo>
                    <a:cubicBezTo>
                      <a:pt x="872884" y="1337954"/>
                      <a:pt x="877094" y="1337253"/>
                      <a:pt x="879901" y="1335849"/>
                    </a:cubicBezTo>
                    <a:cubicBezTo>
                      <a:pt x="885514" y="1331639"/>
                      <a:pt x="890777" y="1327429"/>
                      <a:pt x="895689" y="1323219"/>
                    </a:cubicBezTo>
                    <a:cubicBezTo>
                      <a:pt x="900600" y="1319009"/>
                      <a:pt x="905863" y="1315501"/>
                      <a:pt x="911476" y="1312694"/>
                    </a:cubicBezTo>
                    <a:cubicBezTo>
                      <a:pt x="914283" y="1307081"/>
                      <a:pt x="919195" y="1302871"/>
                      <a:pt x="926211" y="1300064"/>
                    </a:cubicBezTo>
                    <a:cubicBezTo>
                      <a:pt x="919195" y="1305677"/>
                      <a:pt x="912529" y="1312343"/>
                      <a:pt x="906214" y="1320062"/>
                    </a:cubicBezTo>
                    <a:cubicBezTo>
                      <a:pt x="899898" y="1327780"/>
                      <a:pt x="896039" y="1333744"/>
                      <a:pt x="894636" y="1337954"/>
                    </a:cubicBezTo>
                    <a:cubicBezTo>
                      <a:pt x="897443" y="1337954"/>
                      <a:pt x="905161" y="1334446"/>
                      <a:pt x="917791" y="1327429"/>
                    </a:cubicBezTo>
                    <a:cubicBezTo>
                      <a:pt x="930421" y="1320412"/>
                      <a:pt x="938841" y="1316203"/>
                      <a:pt x="943052" y="1314799"/>
                    </a:cubicBezTo>
                    <a:cubicBezTo>
                      <a:pt x="958488" y="1307782"/>
                      <a:pt x="981994" y="1296906"/>
                      <a:pt x="1013570" y="1282171"/>
                    </a:cubicBezTo>
                    <a:cubicBezTo>
                      <a:pt x="1045145" y="1267436"/>
                      <a:pt x="1068651" y="1257262"/>
                      <a:pt x="1084088" y="1251648"/>
                    </a:cubicBezTo>
                    <a:cubicBezTo>
                      <a:pt x="1085492" y="1253052"/>
                      <a:pt x="1078124" y="1257613"/>
                      <a:pt x="1061986" y="1265331"/>
                    </a:cubicBezTo>
                    <a:cubicBezTo>
                      <a:pt x="1045847" y="1273049"/>
                      <a:pt x="1032866" y="1279715"/>
                      <a:pt x="1023043" y="1285329"/>
                    </a:cubicBezTo>
                    <a:cubicBezTo>
                      <a:pt x="979539" y="1306379"/>
                      <a:pt x="957787" y="1318307"/>
                      <a:pt x="957787" y="1321114"/>
                    </a:cubicBezTo>
                    <a:cubicBezTo>
                      <a:pt x="961997" y="1319711"/>
                      <a:pt x="974978" y="1313396"/>
                      <a:pt x="996730" y="1302169"/>
                    </a:cubicBezTo>
                    <a:cubicBezTo>
                      <a:pt x="1018482" y="1290942"/>
                      <a:pt x="1030059" y="1286030"/>
                      <a:pt x="1031463" y="1287434"/>
                    </a:cubicBezTo>
                    <a:cubicBezTo>
                      <a:pt x="1013219" y="1298661"/>
                      <a:pt x="998484" y="1310238"/>
                      <a:pt x="987257" y="1322167"/>
                    </a:cubicBezTo>
                    <a:cubicBezTo>
                      <a:pt x="976030" y="1334095"/>
                      <a:pt x="969715" y="1342866"/>
                      <a:pt x="968312" y="1348479"/>
                    </a:cubicBezTo>
                    <a:lnTo>
                      <a:pt x="970417" y="1352690"/>
                    </a:lnTo>
                    <a:cubicBezTo>
                      <a:pt x="980240" y="1359706"/>
                      <a:pt x="990064" y="1361811"/>
                      <a:pt x="999887" y="1359005"/>
                    </a:cubicBezTo>
                    <a:cubicBezTo>
                      <a:pt x="1019534" y="1359005"/>
                      <a:pt x="1034971" y="1358303"/>
                      <a:pt x="1046198" y="1356900"/>
                    </a:cubicBezTo>
                    <a:cubicBezTo>
                      <a:pt x="1049004" y="1355496"/>
                      <a:pt x="1052864" y="1354795"/>
                      <a:pt x="1057776" y="1354795"/>
                    </a:cubicBezTo>
                    <a:cubicBezTo>
                      <a:pt x="1062687" y="1354795"/>
                      <a:pt x="1066546" y="1354093"/>
                      <a:pt x="1069353" y="1352690"/>
                    </a:cubicBezTo>
                    <a:cubicBezTo>
                      <a:pt x="1084790" y="1348479"/>
                      <a:pt x="1104437" y="1344620"/>
                      <a:pt x="1128294" y="1341112"/>
                    </a:cubicBezTo>
                    <a:cubicBezTo>
                      <a:pt x="1152151" y="1337604"/>
                      <a:pt x="1170394" y="1335148"/>
                      <a:pt x="1183024" y="1333744"/>
                    </a:cubicBezTo>
                    <a:cubicBezTo>
                      <a:pt x="1222318" y="1325324"/>
                      <a:pt x="1253894" y="1321114"/>
                      <a:pt x="1277751" y="1321114"/>
                    </a:cubicBezTo>
                    <a:cubicBezTo>
                      <a:pt x="1286171" y="1319711"/>
                      <a:pt x="1298099" y="1319009"/>
                      <a:pt x="1313536" y="1319009"/>
                    </a:cubicBezTo>
                    <a:cubicBezTo>
                      <a:pt x="1313536" y="1319009"/>
                      <a:pt x="1316343" y="1316203"/>
                      <a:pt x="1321956" y="1310589"/>
                    </a:cubicBezTo>
                    <a:lnTo>
                      <a:pt x="1338796" y="1316904"/>
                    </a:lnTo>
                    <a:lnTo>
                      <a:pt x="1338796" y="1306379"/>
                    </a:lnTo>
                    <a:lnTo>
                      <a:pt x="1353531" y="1312694"/>
                    </a:lnTo>
                    <a:cubicBezTo>
                      <a:pt x="1354935" y="1309887"/>
                      <a:pt x="1356689" y="1307782"/>
                      <a:pt x="1358794" y="1306379"/>
                    </a:cubicBezTo>
                    <a:cubicBezTo>
                      <a:pt x="1360899" y="1304976"/>
                      <a:pt x="1361952" y="1304274"/>
                      <a:pt x="1361952" y="1304274"/>
                    </a:cubicBezTo>
                    <a:cubicBezTo>
                      <a:pt x="1339498" y="1280417"/>
                      <a:pt x="1319150" y="1255858"/>
                      <a:pt x="1300906" y="1230598"/>
                    </a:cubicBezTo>
                    <a:cubicBezTo>
                      <a:pt x="1233545" y="1143590"/>
                      <a:pt x="1185831" y="1078335"/>
                      <a:pt x="1157764" y="1034831"/>
                    </a:cubicBezTo>
                    <a:close/>
                    <a:moveTo>
                      <a:pt x="1319851" y="1074826"/>
                    </a:moveTo>
                    <a:cubicBezTo>
                      <a:pt x="1317044" y="1077633"/>
                      <a:pt x="1315992" y="1079387"/>
                      <a:pt x="1316693" y="1080089"/>
                    </a:cubicBezTo>
                    <a:cubicBezTo>
                      <a:pt x="1317395" y="1080790"/>
                      <a:pt x="1319150" y="1079738"/>
                      <a:pt x="1321956" y="1076931"/>
                    </a:cubicBezTo>
                    <a:lnTo>
                      <a:pt x="1319851" y="1074826"/>
                    </a:lnTo>
                    <a:close/>
                    <a:moveTo>
                      <a:pt x="580987" y="1407420"/>
                    </a:moveTo>
                    <a:cubicBezTo>
                      <a:pt x="561340" y="1407420"/>
                      <a:pt x="540992" y="1409876"/>
                      <a:pt x="519941" y="1414788"/>
                    </a:cubicBezTo>
                    <a:cubicBezTo>
                      <a:pt x="498891" y="1419700"/>
                      <a:pt x="478543" y="1425664"/>
                      <a:pt x="458896" y="1432680"/>
                    </a:cubicBezTo>
                    <a:lnTo>
                      <a:pt x="418900" y="1445311"/>
                    </a:lnTo>
                    <a:lnTo>
                      <a:pt x="580987" y="1407420"/>
                    </a:lnTo>
                    <a:close/>
                    <a:moveTo>
                      <a:pt x="644138" y="967470"/>
                    </a:moveTo>
                    <a:cubicBezTo>
                      <a:pt x="642735" y="970277"/>
                      <a:pt x="637121" y="974487"/>
                      <a:pt x="627298" y="980100"/>
                    </a:cubicBezTo>
                    <a:cubicBezTo>
                      <a:pt x="627298" y="980100"/>
                      <a:pt x="627999" y="980451"/>
                      <a:pt x="629403" y="981153"/>
                    </a:cubicBezTo>
                    <a:cubicBezTo>
                      <a:pt x="630806" y="981854"/>
                      <a:pt x="633613" y="982205"/>
                      <a:pt x="637823" y="982205"/>
                    </a:cubicBezTo>
                    <a:lnTo>
                      <a:pt x="648348" y="973785"/>
                    </a:lnTo>
                    <a:lnTo>
                      <a:pt x="648348" y="969575"/>
                    </a:lnTo>
                    <a:cubicBezTo>
                      <a:pt x="646945" y="969575"/>
                      <a:pt x="645892" y="969224"/>
                      <a:pt x="645190" y="968522"/>
                    </a:cubicBezTo>
                    <a:cubicBezTo>
                      <a:pt x="644489" y="967821"/>
                      <a:pt x="644138" y="967470"/>
                      <a:pt x="644138" y="967470"/>
                    </a:cubicBezTo>
                    <a:close/>
                    <a:moveTo>
                      <a:pt x="536782" y="982205"/>
                    </a:moveTo>
                    <a:cubicBezTo>
                      <a:pt x="536782" y="982205"/>
                      <a:pt x="536431" y="982556"/>
                      <a:pt x="535729" y="983258"/>
                    </a:cubicBezTo>
                    <a:cubicBezTo>
                      <a:pt x="535027" y="983959"/>
                      <a:pt x="534677" y="984310"/>
                      <a:pt x="534677" y="984310"/>
                    </a:cubicBezTo>
                    <a:cubicBezTo>
                      <a:pt x="537483" y="987117"/>
                      <a:pt x="544500" y="988520"/>
                      <a:pt x="555727" y="988520"/>
                    </a:cubicBezTo>
                    <a:cubicBezTo>
                      <a:pt x="552920" y="988520"/>
                      <a:pt x="552219" y="987117"/>
                      <a:pt x="553622" y="984310"/>
                    </a:cubicBezTo>
                    <a:lnTo>
                      <a:pt x="536782" y="982205"/>
                    </a:lnTo>
                    <a:close/>
                    <a:moveTo>
                      <a:pt x="591512" y="1053776"/>
                    </a:moveTo>
                    <a:lnTo>
                      <a:pt x="589407" y="1060091"/>
                    </a:lnTo>
                    <a:lnTo>
                      <a:pt x="587302" y="1068511"/>
                    </a:lnTo>
                    <a:cubicBezTo>
                      <a:pt x="588706" y="1074125"/>
                      <a:pt x="589407" y="1081141"/>
                      <a:pt x="589407" y="1089561"/>
                    </a:cubicBezTo>
                    <a:cubicBezTo>
                      <a:pt x="590811" y="1092368"/>
                      <a:pt x="591512" y="1097280"/>
                      <a:pt x="591512" y="1104297"/>
                    </a:cubicBezTo>
                    <a:lnTo>
                      <a:pt x="591512" y="1119032"/>
                    </a:lnTo>
                    <a:cubicBezTo>
                      <a:pt x="598529" y="1116225"/>
                      <a:pt x="606247" y="1112717"/>
                      <a:pt x="614668" y="1108507"/>
                    </a:cubicBezTo>
                    <a:cubicBezTo>
                      <a:pt x="623088" y="1104297"/>
                      <a:pt x="631508" y="1100086"/>
                      <a:pt x="639928" y="1095876"/>
                    </a:cubicBezTo>
                    <a:lnTo>
                      <a:pt x="627298" y="1089561"/>
                    </a:lnTo>
                    <a:lnTo>
                      <a:pt x="623088" y="1081141"/>
                    </a:lnTo>
                    <a:cubicBezTo>
                      <a:pt x="618878" y="1078335"/>
                      <a:pt x="616773" y="1076230"/>
                      <a:pt x="616773" y="1074826"/>
                    </a:cubicBezTo>
                    <a:cubicBezTo>
                      <a:pt x="613966" y="1073423"/>
                      <a:pt x="610107" y="1071318"/>
                      <a:pt x="605195" y="1068511"/>
                    </a:cubicBezTo>
                    <a:cubicBezTo>
                      <a:pt x="600283" y="1065704"/>
                      <a:pt x="597827" y="1061494"/>
                      <a:pt x="597827" y="1055881"/>
                    </a:cubicBezTo>
                    <a:cubicBezTo>
                      <a:pt x="596424" y="1055881"/>
                      <a:pt x="595372" y="1055530"/>
                      <a:pt x="594670" y="1054829"/>
                    </a:cubicBezTo>
                    <a:cubicBezTo>
                      <a:pt x="593968" y="1054127"/>
                      <a:pt x="592916" y="1053776"/>
                      <a:pt x="591512" y="1053776"/>
                    </a:cubicBezTo>
                    <a:close/>
                    <a:moveTo>
                      <a:pt x="1538774" y="1668443"/>
                    </a:moveTo>
                    <a:cubicBezTo>
                      <a:pt x="1538774" y="1675460"/>
                      <a:pt x="1538072" y="1679670"/>
                      <a:pt x="1536669" y="1681073"/>
                    </a:cubicBezTo>
                    <a:lnTo>
                      <a:pt x="1540879" y="1681073"/>
                    </a:lnTo>
                    <a:cubicBezTo>
                      <a:pt x="1543685" y="1679670"/>
                      <a:pt x="1545089" y="1676863"/>
                      <a:pt x="1545089" y="1672653"/>
                    </a:cubicBezTo>
                    <a:cubicBezTo>
                      <a:pt x="1543685" y="1672653"/>
                      <a:pt x="1541580" y="1671250"/>
                      <a:pt x="1538774" y="16684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任意多边形: 形状 14"/>
            <p:cNvSpPr/>
            <p:nvPr/>
          </p:nvSpPr>
          <p:spPr>
            <a:xfrm>
              <a:off x="5744264" y="3134632"/>
              <a:ext cx="1323783" cy="1101263"/>
            </a:xfrm>
            <a:custGeom>
              <a:avLst/>
              <a:gdLst/>
              <a:ahLst/>
              <a:cxnLst/>
              <a:rect l="l" t="t" r="r" b="b"/>
              <a:pathLst>
                <a:path w="2189489" h="1821448">
                  <a:moveTo>
                    <a:pt x="905161" y="0"/>
                  </a:moveTo>
                  <a:lnTo>
                    <a:pt x="915686" y="0"/>
                  </a:lnTo>
                  <a:cubicBezTo>
                    <a:pt x="926913" y="0"/>
                    <a:pt x="935333" y="3509"/>
                    <a:pt x="940946" y="10525"/>
                  </a:cubicBezTo>
                  <a:cubicBezTo>
                    <a:pt x="949367" y="16139"/>
                    <a:pt x="957787" y="18244"/>
                    <a:pt x="966207" y="16840"/>
                  </a:cubicBezTo>
                  <a:lnTo>
                    <a:pt x="972522" y="16840"/>
                  </a:lnTo>
                  <a:cubicBezTo>
                    <a:pt x="979539" y="16840"/>
                    <a:pt x="985152" y="19296"/>
                    <a:pt x="989362" y="24208"/>
                  </a:cubicBezTo>
                  <a:cubicBezTo>
                    <a:pt x="993572" y="29120"/>
                    <a:pt x="995677" y="35084"/>
                    <a:pt x="995677" y="42101"/>
                  </a:cubicBezTo>
                  <a:cubicBezTo>
                    <a:pt x="995677" y="44907"/>
                    <a:pt x="995677" y="48416"/>
                    <a:pt x="995677" y="52626"/>
                  </a:cubicBezTo>
                  <a:cubicBezTo>
                    <a:pt x="995677" y="56836"/>
                    <a:pt x="996379" y="59643"/>
                    <a:pt x="997782" y="61046"/>
                  </a:cubicBezTo>
                  <a:cubicBezTo>
                    <a:pt x="999185" y="62449"/>
                    <a:pt x="1001992" y="64554"/>
                    <a:pt x="1006202" y="67361"/>
                  </a:cubicBezTo>
                  <a:cubicBezTo>
                    <a:pt x="1013219" y="68764"/>
                    <a:pt x="1024446" y="74378"/>
                    <a:pt x="1039883" y="84201"/>
                  </a:cubicBezTo>
                  <a:cubicBezTo>
                    <a:pt x="1048303" y="94025"/>
                    <a:pt x="1052513" y="105252"/>
                    <a:pt x="1052513" y="117882"/>
                  </a:cubicBezTo>
                  <a:cubicBezTo>
                    <a:pt x="1053916" y="122092"/>
                    <a:pt x="1054618" y="127705"/>
                    <a:pt x="1054618" y="134722"/>
                  </a:cubicBezTo>
                  <a:cubicBezTo>
                    <a:pt x="1054618" y="141739"/>
                    <a:pt x="1055320" y="148054"/>
                    <a:pt x="1056723" y="153667"/>
                  </a:cubicBezTo>
                  <a:lnTo>
                    <a:pt x="1054618" y="155772"/>
                  </a:lnTo>
                  <a:cubicBezTo>
                    <a:pt x="1054618" y="154369"/>
                    <a:pt x="1052513" y="153667"/>
                    <a:pt x="1048303" y="153667"/>
                  </a:cubicBezTo>
                  <a:cubicBezTo>
                    <a:pt x="1045496" y="163491"/>
                    <a:pt x="1040935" y="169104"/>
                    <a:pt x="1034620" y="170507"/>
                  </a:cubicBezTo>
                  <a:cubicBezTo>
                    <a:pt x="1028305" y="171911"/>
                    <a:pt x="1024446" y="173314"/>
                    <a:pt x="1023043" y="174717"/>
                  </a:cubicBezTo>
                  <a:cubicBezTo>
                    <a:pt x="1010412" y="178927"/>
                    <a:pt x="1001992" y="182436"/>
                    <a:pt x="997782" y="185242"/>
                  </a:cubicBezTo>
                  <a:cubicBezTo>
                    <a:pt x="994975" y="185242"/>
                    <a:pt x="992870" y="185944"/>
                    <a:pt x="991467" y="187347"/>
                  </a:cubicBezTo>
                  <a:cubicBezTo>
                    <a:pt x="988660" y="195768"/>
                    <a:pt x="984450" y="202784"/>
                    <a:pt x="978837" y="208398"/>
                  </a:cubicBezTo>
                  <a:cubicBezTo>
                    <a:pt x="973224" y="214011"/>
                    <a:pt x="969014" y="218221"/>
                    <a:pt x="966207" y="221028"/>
                  </a:cubicBezTo>
                  <a:cubicBezTo>
                    <a:pt x="956384" y="228045"/>
                    <a:pt x="945157" y="239973"/>
                    <a:pt x="932526" y="256813"/>
                  </a:cubicBezTo>
                  <a:lnTo>
                    <a:pt x="932526" y="261023"/>
                  </a:lnTo>
                  <a:cubicBezTo>
                    <a:pt x="938140" y="258217"/>
                    <a:pt x="942350" y="256813"/>
                    <a:pt x="945157" y="256813"/>
                  </a:cubicBezTo>
                  <a:cubicBezTo>
                    <a:pt x="924106" y="277864"/>
                    <a:pt x="885514" y="324174"/>
                    <a:pt x="829380" y="395745"/>
                  </a:cubicBezTo>
                  <a:cubicBezTo>
                    <a:pt x="833590" y="397148"/>
                    <a:pt x="835695" y="397850"/>
                    <a:pt x="835695" y="397850"/>
                  </a:cubicBezTo>
                  <a:cubicBezTo>
                    <a:pt x="849729" y="381010"/>
                    <a:pt x="859552" y="370485"/>
                    <a:pt x="865166" y="366275"/>
                  </a:cubicBezTo>
                  <a:cubicBezTo>
                    <a:pt x="872182" y="353644"/>
                    <a:pt x="881304" y="342418"/>
                    <a:pt x="892531" y="332594"/>
                  </a:cubicBezTo>
                  <a:cubicBezTo>
                    <a:pt x="895338" y="335401"/>
                    <a:pt x="894636" y="342418"/>
                    <a:pt x="890426" y="353644"/>
                  </a:cubicBezTo>
                  <a:lnTo>
                    <a:pt x="896741" y="355750"/>
                  </a:lnTo>
                  <a:cubicBezTo>
                    <a:pt x="900951" y="350136"/>
                    <a:pt x="905512" y="344873"/>
                    <a:pt x="910424" y="339962"/>
                  </a:cubicBezTo>
                  <a:cubicBezTo>
                    <a:pt x="915336" y="335050"/>
                    <a:pt x="919195" y="330489"/>
                    <a:pt x="922001" y="326279"/>
                  </a:cubicBezTo>
                  <a:lnTo>
                    <a:pt x="951472" y="296809"/>
                  </a:lnTo>
                  <a:cubicBezTo>
                    <a:pt x="961295" y="296809"/>
                    <a:pt x="965505" y="294002"/>
                    <a:pt x="964102" y="288389"/>
                  </a:cubicBezTo>
                  <a:cubicBezTo>
                    <a:pt x="965505" y="286985"/>
                    <a:pt x="968312" y="286284"/>
                    <a:pt x="972522" y="286284"/>
                  </a:cubicBezTo>
                  <a:cubicBezTo>
                    <a:pt x="972522" y="286284"/>
                    <a:pt x="972873" y="285933"/>
                    <a:pt x="973574" y="285231"/>
                  </a:cubicBezTo>
                  <a:cubicBezTo>
                    <a:pt x="974276" y="284529"/>
                    <a:pt x="974627" y="284179"/>
                    <a:pt x="974627" y="284179"/>
                  </a:cubicBezTo>
                  <a:cubicBezTo>
                    <a:pt x="973224" y="282775"/>
                    <a:pt x="971820" y="282074"/>
                    <a:pt x="970417" y="282074"/>
                  </a:cubicBezTo>
                  <a:cubicBezTo>
                    <a:pt x="969014" y="282074"/>
                    <a:pt x="968312" y="281372"/>
                    <a:pt x="968312" y="279969"/>
                  </a:cubicBezTo>
                  <a:cubicBezTo>
                    <a:pt x="968312" y="275758"/>
                    <a:pt x="969715" y="273303"/>
                    <a:pt x="972522" y="272601"/>
                  </a:cubicBezTo>
                  <a:cubicBezTo>
                    <a:pt x="975329" y="271899"/>
                    <a:pt x="977434" y="271549"/>
                    <a:pt x="978837" y="271549"/>
                  </a:cubicBezTo>
                  <a:cubicBezTo>
                    <a:pt x="980240" y="272952"/>
                    <a:pt x="981293" y="274004"/>
                    <a:pt x="981995" y="274706"/>
                  </a:cubicBezTo>
                  <a:cubicBezTo>
                    <a:pt x="982696" y="275408"/>
                    <a:pt x="983749" y="275758"/>
                    <a:pt x="985152" y="275758"/>
                  </a:cubicBezTo>
                  <a:lnTo>
                    <a:pt x="983047" y="263128"/>
                  </a:lnTo>
                  <a:cubicBezTo>
                    <a:pt x="985854" y="265935"/>
                    <a:pt x="988660" y="266637"/>
                    <a:pt x="991467" y="265233"/>
                  </a:cubicBezTo>
                  <a:cubicBezTo>
                    <a:pt x="992870" y="266637"/>
                    <a:pt x="994274" y="266637"/>
                    <a:pt x="995677" y="265233"/>
                  </a:cubicBezTo>
                  <a:cubicBezTo>
                    <a:pt x="997081" y="263830"/>
                    <a:pt x="998484" y="263128"/>
                    <a:pt x="999887" y="263128"/>
                  </a:cubicBezTo>
                  <a:lnTo>
                    <a:pt x="999887" y="261023"/>
                  </a:lnTo>
                  <a:cubicBezTo>
                    <a:pt x="998484" y="259620"/>
                    <a:pt x="995677" y="258918"/>
                    <a:pt x="991467" y="258918"/>
                  </a:cubicBezTo>
                  <a:cubicBezTo>
                    <a:pt x="997081" y="253305"/>
                    <a:pt x="1006904" y="246288"/>
                    <a:pt x="1020938" y="237868"/>
                  </a:cubicBezTo>
                  <a:cubicBezTo>
                    <a:pt x="1023744" y="236465"/>
                    <a:pt x="1029007" y="234360"/>
                    <a:pt x="1036725" y="231553"/>
                  </a:cubicBezTo>
                  <a:cubicBezTo>
                    <a:pt x="1044444" y="228746"/>
                    <a:pt x="1049706" y="223835"/>
                    <a:pt x="1052513" y="216818"/>
                  </a:cubicBezTo>
                  <a:cubicBezTo>
                    <a:pt x="1053916" y="215414"/>
                    <a:pt x="1055320" y="214713"/>
                    <a:pt x="1056723" y="214713"/>
                  </a:cubicBezTo>
                  <a:cubicBezTo>
                    <a:pt x="1058126" y="214713"/>
                    <a:pt x="1058828" y="215414"/>
                    <a:pt x="1058828" y="216818"/>
                  </a:cubicBezTo>
                  <a:cubicBezTo>
                    <a:pt x="1067248" y="225238"/>
                    <a:pt x="1079177" y="229448"/>
                    <a:pt x="1094613" y="229448"/>
                  </a:cubicBezTo>
                  <a:cubicBezTo>
                    <a:pt x="1097420" y="229448"/>
                    <a:pt x="1099525" y="230150"/>
                    <a:pt x="1100929" y="231553"/>
                  </a:cubicBezTo>
                  <a:cubicBezTo>
                    <a:pt x="1102332" y="232956"/>
                    <a:pt x="1103735" y="233658"/>
                    <a:pt x="1105139" y="233658"/>
                  </a:cubicBezTo>
                  <a:cubicBezTo>
                    <a:pt x="1109348" y="237868"/>
                    <a:pt x="1118470" y="243482"/>
                    <a:pt x="1132504" y="250498"/>
                  </a:cubicBezTo>
                  <a:cubicBezTo>
                    <a:pt x="1140924" y="250498"/>
                    <a:pt x="1149344" y="256112"/>
                    <a:pt x="1157764" y="267338"/>
                  </a:cubicBezTo>
                  <a:lnTo>
                    <a:pt x="1174604" y="288389"/>
                  </a:lnTo>
                  <a:cubicBezTo>
                    <a:pt x="1178815" y="294002"/>
                    <a:pt x="1181972" y="299265"/>
                    <a:pt x="1184077" y="304176"/>
                  </a:cubicBezTo>
                  <a:cubicBezTo>
                    <a:pt x="1186182" y="309088"/>
                    <a:pt x="1188638" y="313649"/>
                    <a:pt x="1191445" y="317859"/>
                  </a:cubicBezTo>
                  <a:lnTo>
                    <a:pt x="1216705" y="336804"/>
                  </a:lnTo>
                  <a:cubicBezTo>
                    <a:pt x="1222318" y="342418"/>
                    <a:pt x="1225125" y="345224"/>
                    <a:pt x="1225125" y="345224"/>
                  </a:cubicBezTo>
                  <a:cubicBezTo>
                    <a:pt x="1226528" y="353644"/>
                    <a:pt x="1228634" y="360310"/>
                    <a:pt x="1231440" y="365222"/>
                  </a:cubicBezTo>
                  <a:cubicBezTo>
                    <a:pt x="1234247" y="370134"/>
                    <a:pt x="1239159" y="373291"/>
                    <a:pt x="1246175" y="374695"/>
                  </a:cubicBezTo>
                  <a:cubicBezTo>
                    <a:pt x="1253192" y="381712"/>
                    <a:pt x="1255999" y="388728"/>
                    <a:pt x="1254595" y="395745"/>
                  </a:cubicBezTo>
                  <a:cubicBezTo>
                    <a:pt x="1254595" y="404165"/>
                    <a:pt x="1256700" y="410480"/>
                    <a:pt x="1260910" y="414690"/>
                  </a:cubicBezTo>
                  <a:cubicBezTo>
                    <a:pt x="1267927" y="420304"/>
                    <a:pt x="1270734" y="425917"/>
                    <a:pt x="1269331" y="431530"/>
                  </a:cubicBezTo>
                  <a:cubicBezTo>
                    <a:pt x="1269331" y="435740"/>
                    <a:pt x="1270383" y="441003"/>
                    <a:pt x="1272488" y="447318"/>
                  </a:cubicBezTo>
                  <a:cubicBezTo>
                    <a:pt x="1274593" y="453633"/>
                    <a:pt x="1276347" y="458194"/>
                    <a:pt x="1277751" y="461001"/>
                  </a:cubicBezTo>
                  <a:cubicBezTo>
                    <a:pt x="1281961" y="469421"/>
                    <a:pt x="1285469" y="483454"/>
                    <a:pt x="1288276" y="503101"/>
                  </a:cubicBezTo>
                  <a:cubicBezTo>
                    <a:pt x="1286872" y="505908"/>
                    <a:pt x="1286522" y="509416"/>
                    <a:pt x="1287223" y="513626"/>
                  </a:cubicBezTo>
                  <a:cubicBezTo>
                    <a:pt x="1287925" y="517836"/>
                    <a:pt x="1287574" y="521345"/>
                    <a:pt x="1286171" y="524151"/>
                  </a:cubicBezTo>
                  <a:cubicBezTo>
                    <a:pt x="1284767" y="525555"/>
                    <a:pt x="1284417" y="526607"/>
                    <a:pt x="1285118" y="527309"/>
                  </a:cubicBezTo>
                  <a:cubicBezTo>
                    <a:pt x="1285820" y="528011"/>
                    <a:pt x="1285469" y="529063"/>
                    <a:pt x="1284066" y="530467"/>
                  </a:cubicBezTo>
                  <a:cubicBezTo>
                    <a:pt x="1285469" y="534677"/>
                    <a:pt x="1286171" y="539588"/>
                    <a:pt x="1286171" y="545202"/>
                  </a:cubicBezTo>
                  <a:lnTo>
                    <a:pt x="1286171" y="549412"/>
                  </a:lnTo>
                  <a:cubicBezTo>
                    <a:pt x="1290381" y="552219"/>
                    <a:pt x="1292135" y="557832"/>
                    <a:pt x="1291433" y="566252"/>
                  </a:cubicBezTo>
                  <a:cubicBezTo>
                    <a:pt x="1290732" y="574672"/>
                    <a:pt x="1290381" y="580285"/>
                    <a:pt x="1290381" y="583092"/>
                  </a:cubicBezTo>
                  <a:lnTo>
                    <a:pt x="1290381" y="587302"/>
                  </a:lnTo>
                  <a:cubicBezTo>
                    <a:pt x="1287574" y="590109"/>
                    <a:pt x="1286171" y="593617"/>
                    <a:pt x="1286171" y="597827"/>
                  </a:cubicBezTo>
                  <a:cubicBezTo>
                    <a:pt x="1286171" y="602037"/>
                    <a:pt x="1286171" y="604844"/>
                    <a:pt x="1286171" y="606247"/>
                  </a:cubicBezTo>
                  <a:cubicBezTo>
                    <a:pt x="1288977" y="617474"/>
                    <a:pt x="1292486" y="625894"/>
                    <a:pt x="1296696" y="631508"/>
                  </a:cubicBezTo>
                  <a:lnTo>
                    <a:pt x="1313536" y="625193"/>
                  </a:lnTo>
                  <a:cubicBezTo>
                    <a:pt x="1324763" y="619579"/>
                    <a:pt x="1333183" y="614668"/>
                    <a:pt x="1338796" y="610457"/>
                  </a:cubicBezTo>
                  <a:cubicBezTo>
                    <a:pt x="1341603" y="607651"/>
                    <a:pt x="1344760" y="605546"/>
                    <a:pt x="1348269" y="604142"/>
                  </a:cubicBezTo>
                  <a:cubicBezTo>
                    <a:pt x="1351778" y="602739"/>
                    <a:pt x="1354935" y="601336"/>
                    <a:pt x="1357741" y="599932"/>
                  </a:cubicBezTo>
                  <a:cubicBezTo>
                    <a:pt x="1359145" y="599932"/>
                    <a:pt x="1360548" y="599231"/>
                    <a:pt x="1361952" y="597827"/>
                  </a:cubicBezTo>
                  <a:cubicBezTo>
                    <a:pt x="1363355" y="596424"/>
                    <a:pt x="1364758" y="595021"/>
                    <a:pt x="1366162" y="593617"/>
                  </a:cubicBezTo>
                  <a:lnTo>
                    <a:pt x="1370372" y="589407"/>
                  </a:lnTo>
                  <a:cubicBezTo>
                    <a:pt x="1377388" y="588004"/>
                    <a:pt x="1383353" y="585899"/>
                    <a:pt x="1388264" y="583092"/>
                  </a:cubicBezTo>
                  <a:cubicBezTo>
                    <a:pt x="1393176" y="580285"/>
                    <a:pt x="1397737" y="578180"/>
                    <a:pt x="1401947" y="576777"/>
                  </a:cubicBezTo>
                  <a:cubicBezTo>
                    <a:pt x="1404754" y="572567"/>
                    <a:pt x="1411771" y="569059"/>
                    <a:pt x="1422997" y="566252"/>
                  </a:cubicBezTo>
                  <a:cubicBezTo>
                    <a:pt x="1427207" y="564849"/>
                    <a:pt x="1430365" y="563445"/>
                    <a:pt x="1432470" y="562042"/>
                  </a:cubicBezTo>
                  <a:cubicBezTo>
                    <a:pt x="1434575" y="560639"/>
                    <a:pt x="1436329" y="559235"/>
                    <a:pt x="1437732" y="557832"/>
                  </a:cubicBezTo>
                  <a:lnTo>
                    <a:pt x="1460888" y="538887"/>
                  </a:lnTo>
                  <a:lnTo>
                    <a:pt x="1465098" y="538887"/>
                  </a:lnTo>
                  <a:lnTo>
                    <a:pt x="1475623" y="530467"/>
                  </a:lnTo>
                  <a:cubicBezTo>
                    <a:pt x="1485446" y="527660"/>
                    <a:pt x="1493165" y="524151"/>
                    <a:pt x="1498778" y="519941"/>
                  </a:cubicBezTo>
                  <a:cubicBezTo>
                    <a:pt x="1502988" y="519941"/>
                    <a:pt x="1505795" y="519240"/>
                    <a:pt x="1507198" y="517836"/>
                  </a:cubicBezTo>
                  <a:lnTo>
                    <a:pt x="1517723" y="515731"/>
                  </a:lnTo>
                  <a:cubicBezTo>
                    <a:pt x="1524740" y="508715"/>
                    <a:pt x="1533862" y="502400"/>
                    <a:pt x="1545089" y="496786"/>
                  </a:cubicBezTo>
                  <a:cubicBezTo>
                    <a:pt x="1547895" y="498190"/>
                    <a:pt x="1550351" y="498190"/>
                    <a:pt x="1552456" y="496786"/>
                  </a:cubicBezTo>
                  <a:cubicBezTo>
                    <a:pt x="1554561" y="495383"/>
                    <a:pt x="1555614" y="492576"/>
                    <a:pt x="1555614" y="488366"/>
                  </a:cubicBezTo>
                  <a:cubicBezTo>
                    <a:pt x="1557017" y="486963"/>
                    <a:pt x="1559473" y="486612"/>
                    <a:pt x="1562981" y="487314"/>
                  </a:cubicBezTo>
                  <a:cubicBezTo>
                    <a:pt x="1566490" y="488015"/>
                    <a:pt x="1568946" y="488015"/>
                    <a:pt x="1570349" y="487314"/>
                  </a:cubicBezTo>
                  <a:cubicBezTo>
                    <a:pt x="1571752" y="486612"/>
                    <a:pt x="1571752" y="482753"/>
                    <a:pt x="1570349" y="475736"/>
                  </a:cubicBezTo>
                  <a:lnTo>
                    <a:pt x="1587189" y="482051"/>
                  </a:lnTo>
                  <a:cubicBezTo>
                    <a:pt x="1587189" y="476438"/>
                    <a:pt x="1586488" y="472227"/>
                    <a:pt x="1585084" y="469421"/>
                  </a:cubicBezTo>
                  <a:lnTo>
                    <a:pt x="1601924" y="473631"/>
                  </a:lnTo>
                  <a:cubicBezTo>
                    <a:pt x="1601924" y="466614"/>
                    <a:pt x="1601223" y="461702"/>
                    <a:pt x="1599819" y="458896"/>
                  </a:cubicBezTo>
                  <a:cubicBezTo>
                    <a:pt x="1606836" y="460299"/>
                    <a:pt x="1613151" y="463106"/>
                    <a:pt x="1618765" y="467316"/>
                  </a:cubicBezTo>
                  <a:cubicBezTo>
                    <a:pt x="1618765" y="465912"/>
                    <a:pt x="1617361" y="461001"/>
                    <a:pt x="1614555" y="452581"/>
                  </a:cubicBezTo>
                  <a:lnTo>
                    <a:pt x="1620870" y="452581"/>
                  </a:lnTo>
                  <a:lnTo>
                    <a:pt x="1627185" y="454686"/>
                  </a:lnTo>
                  <a:cubicBezTo>
                    <a:pt x="1631395" y="446266"/>
                    <a:pt x="1635254" y="443810"/>
                    <a:pt x="1638762" y="447318"/>
                  </a:cubicBezTo>
                  <a:cubicBezTo>
                    <a:pt x="1642271" y="450827"/>
                    <a:pt x="1644726" y="453282"/>
                    <a:pt x="1646130" y="454686"/>
                  </a:cubicBezTo>
                  <a:cubicBezTo>
                    <a:pt x="1647534" y="450476"/>
                    <a:pt x="1648936" y="445915"/>
                    <a:pt x="1650340" y="441003"/>
                  </a:cubicBezTo>
                  <a:cubicBezTo>
                    <a:pt x="1651744" y="436091"/>
                    <a:pt x="1652445" y="430829"/>
                    <a:pt x="1652445" y="425215"/>
                  </a:cubicBezTo>
                  <a:cubicBezTo>
                    <a:pt x="1653849" y="422409"/>
                    <a:pt x="1655251" y="421005"/>
                    <a:pt x="1656655" y="421005"/>
                  </a:cubicBezTo>
                  <a:cubicBezTo>
                    <a:pt x="1659462" y="423812"/>
                    <a:pt x="1660865" y="427320"/>
                    <a:pt x="1660865" y="431530"/>
                  </a:cubicBezTo>
                  <a:lnTo>
                    <a:pt x="1688231" y="385220"/>
                  </a:lnTo>
                  <a:cubicBezTo>
                    <a:pt x="1691037" y="379606"/>
                    <a:pt x="1691739" y="375046"/>
                    <a:pt x="1690335" y="371537"/>
                  </a:cubicBezTo>
                  <a:cubicBezTo>
                    <a:pt x="1688932" y="368029"/>
                    <a:pt x="1684722" y="366275"/>
                    <a:pt x="1677705" y="366275"/>
                  </a:cubicBezTo>
                  <a:cubicBezTo>
                    <a:pt x="1684722" y="360661"/>
                    <a:pt x="1688231" y="353644"/>
                    <a:pt x="1688231" y="345224"/>
                  </a:cubicBezTo>
                  <a:lnTo>
                    <a:pt x="1686125" y="326279"/>
                  </a:lnTo>
                  <a:cubicBezTo>
                    <a:pt x="1686125" y="310842"/>
                    <a:pt x="1684722" y="298914"/>
                    <a:pt x="1681915" y="290494"/>
                  </a:cubicBezTo>
                  <a:cubicBezTo>
                    <a:pt x="1676302" y="270847"/>
                    <a:pt x="1664374" y="252603"/>
                    <a:pt x="1646130" y="235763"/>
                  </a:cubicBezTo>
                  <a:cubicBezTo>
                    <a:pt x="1618063" y="203486"/>
                    <a:pt x="1604731" y="188049"/>
                    <a:pt x="1606134" y="189453"/>
                  </a:cubicBezTo>
                  <a:lnTo>
                    <a:pt x="1593504" y="159982"/>
                  </a:lnTo>
                  <a:cubicBezTo>
                    <a:pt x="1604731" y="161385"/>
                    <a:pt x="1615256" y="161385"/>
                    <a:pt x="1625080" y="159982"/>
                  </a:cubicBezTo>
                  <a:cubicBezTo>
                    <a:pt x="1625080" y="159982"/>
                    <a:pt x="1626483" y="159982"/>
                    <a:pt x="1629290" y="159982"/>
                  </a:cubicBezTo>
                  <a:cubicBezTo>
                    <a:pt x="1630693" y="158579"/>
                    <a:pt x="1633500" y="157877"/>
                    <a:pt x="1637710" y="157877"/>
                  </a:cubicBezTo>
                  <a:lnTo>
                    <a:pt x="1688231" y="183137"/>
                  </a:lnTo>
                  <a:cubicBezTo>
                    <a:pt x="1709281" y="198574"/>
                    <a:pt x="1724016" y="212608"/>
                    <a:pt x="1732436" y="225238"/>
                  </a:cubicBezTo>
                  <a:cubicBezTo>
                    <a:pt x="1749276" y="254708"/>
                    <a:pt x="1760503" y="272952"/>
                    <a:pt x="1766116" y="279969"/>
                  </a:cubicBezTo>
                  <a:cubicBezTo>
                    <a:pt x="1770326" y="288389"/>
                    <a:pt x="1775940" y="293300"/>
                    <a:pt x="1782956" y="294704"/>
                  </a:cubicBezTo>
                  <a:cubicBezTo>
                    <a:pt x="1788570" y="293300"/>
                    <a:pt x="1792429" y="294002"/>
                    <a:pt x="1794534" y="296809"/>
                  </a:cubicBezTo>
                  <a:cubicBezTo>
                    <a:pt x="1796639" y="299615"/>
                    <a:pt x="1796288" y="302422"/>
                    <a:pt x="1793482" y="305229"/>
                  </a:cubicBezTo>
                  <a:cubicBezTo>
                    <a:pt x="1796288" y="308036"/>
                    <a:pt x="1799797" y="313649"/>
                    <a:pt x="1804007" y="322069"/>
                  </a:cubicBezTo>
                  <a:cubicBezTo>
                    <a:pt x="1808217" y="324876"/>
                    <a:pt x="1814181" y="327332"/>
                    <a:pt x="1821899" y="329437"/>
                  </a:cubicBezTo>
                  <a:cubicBezTo>
                    <a:pt x="1829618" y="331542"/>
                    <a:pt x="1835582" y="333296"/>
                    <a:pt x="1839792" y="334699"/>
                  </a:cubicBezTo>
                  <a:cubicBezTo>
                    <a:pt x="1848212" y="337506"/>
                    <a:pt x="1855229" y="337506"/>
                    <a:pt x="1860842" y="334699"/>
                  </a:cubicBezTo>
                  <a:cubicBezTo>
                    <a:pt x="1873473" y="333296"/>
                    <a:pt x="1884699" y="333998"/>
                    <a:pt x="1894523" y="336804"/>
                  </a:cubicBezTo>
                  <a:cubicBezTo>
                    <a:pt x="1904346" y="339611"/>
                    <a:pt x="1913819" y="343470"/>
                    <a:pt x="1922941" y="348382"/>
                  </a:cubicBezTo>
                  <a:cubicBezTo>
                    <a:pt x="1932062" y="353294"/>
                    <a:pt x="1938027" y="356451"/>
                    <a:pt x="1940833" y="357854"/>
                  </a:cubicBezTo>
                  <a:cubicBezTo>
                    <a:pt x="1953463" y="363468"/>
                    <a:pt x="1964690" y="368731"/>
                    <a:pt x="1974514" y="373642"/>
                  </a:cubicBezTo>
                  <a:cubicBezTo>
                    <a:pt x="1984338" y="378554"/>
                    <a:pt x="1993459" y="383115"/>
                    <a:pt x="2001879" y="387325"/>
                  </a:cubicBezTo>
                  <a:cubicBezTo>
                    <a:pt x="2022929" y="398552"/>
                    <a:pt x="2040471" y="412585"/>
                    <a:pt x="2054505" y="429425"/>
                  </a:cubicBezTo>
                  <a:cubicBezTo>
                    <a:pt x="2065731" y="446266"/>
                    <a:pt x="2078362" y="461001"/>
                    <a:pt x="2092395" y="473631"/>
                  </a:cubicBezTo>
                  <a:cubicBezTo>
                    <a:pt x="2095202" y="477841"/>
                    <a:pt x="2100465" y="482051"/>
                    <a:pt x="2108183" y="486261"/>
                  </a:cubicBezTo>
                  <a:cubicBezTo>
                    <a:pt x="2115902" y="490471"/>
                    <a:pt x="2121164" y="493278"/>
                    <a:pt x="2123971" y="494681"/>
                  </a:cubicBezTo>
                  <a:lnTo>
                    <a:pt x="2153441" y="515731"/>
                  </a:lnTo>
                  <a:cubicBezTo>
                    <a:pt x="2156248" y="517135"/>
                    <a:pt x="2158353" y="518889"/>
                    <a:pt x="2159756" y="520994"/>
                  </a:cubicBezTo>
                  <a:cubicBezTo>
                    <a:pt x="2161159" y="523099"/>
                    <a:pt x="2161159" y="525555"/>
                    <a:pt x="2159756" y="528361"/>
                  </a:cubicBezTo>
                  <a:cubicBezTo>
                    <a:pt x="2155546" y="536782"/>
                    <a:pt x="2156949" y="544500"/>
                    <a:pt x="2163966" y="551517"/>
                  </a:cubicBezTo>
                  <a:lnTo>
                    <a:pt x="2187121" y="574672"/>
                  </a:lnTo>
                  <a:cubicBezTo>
                    <a:pt x="2191332" y="578882"/>
                    <a:pt x="2189929" y="583092"/>
                    <a:pt x="2182912" y="587302"/>
                  </a:cubicBezTo>
                  <a:cubicBezTo>
                    <a:pt x="2180105" y="587302"/>
                    <a:pt x="2173088" y="591512"/>
                    <a:pt x="2161861" y="599932"/>
                  </a:cubicBezTo>
                  <a:cubicBezTo>
                    <a:pt x="2156248" y="606949"/>
                    <a:pt x="2150634" y="608353"/>
                    <a:pt x="2145021" y="604142"/>
                  </a:cubicBezTo>
                  <a:lnTo>
                    <a:pt x="2136601" y="597827"/>
                  </a:lnTo>
                  <a:cubicBezTo>
                    <a:pt x="2130987" y="590811"/>
                    <a:pt x="2122567" y="588004"/>
                    <a:pt x="2111341" y="589407"/>
                  </a:cubicBezTo>
                  <a:lnTo>
                    <a:pt x="2105026" y="589407"/>
                  </a:lnTo>
                  <a:cubicBezTo>
                    <a:pt x="2096605" y="589407"/>
                    <a:pt x="2088887" y="585899"/>
                    <a:pt x="2081870" y="578882"/>
                  </a:cubicBezTo>
                  <a:cubicBezTo>
                    <a:pt x="2080467" y="578882"/>
                    <a:pt x="2076959" y="577128"/>
                    <a:pt x="2071345" y="573620"/>
                  </a:cubicBezTo>
                  <a:cubicBezTo>
                    <a:pt x="2065731" y="570111"/>
                    <a:pt x="2060118" y="571164"/>
                    <a:pt x="2054505" y="576777"/>
                  </a:cubicBezTo>
                  <a:cubicBezTo>
                    <a:pt x="2048891" y="578180"/>
                    <a:pt x="2042576" y="577479"/>
                    <a:pt x="2035560" y="574672"/>
                  </a:cubicBezTo>
                  <a:lnTo>
                    <a:pt x="2020825" y="572567"/>
                  </a:lnTo>
                  <a:cubicBezTo>
                    <a:pt x="2013808" y="572567"/>
                    <a:pt x="2007493" y="574672"/>
                    <a:pt x="2001879" y="578882"/>
                  </a:cubicBezTo>
                  <a:lnTo>
                    <a:pt x="1974514" y="583092"/>
                  </a:lnTo>
                  <a:lnTo>
                    <a:pt x="1936624" y="597827"/>
                  </a:lnTo>
                  <a:cubicBezTo>
                    <a:pt x="1931010" y="597827"/>
                    <a:pt x="1926800" y="601336"/>
                    <a:pt x="1923993" y="608353"/>
                  </a:cubicBezTo>
                  <a:cubicBezTo>
                    <a:pt x="1916977" y="615369"/>
                    <a:pt x="1913468" y="621684"/>
                    <a:pt x="1913468" y="627298"/>
                  </a:cubicBezTo>
                  <a:cubicBezTo>
                    <a:pt x="1914872" y="628701"/>
                    <a:pt x="1915222" y="632209"/>
                    <a:pt x="1914520" y="637823"/>
                  </a:cubicBezTo>
                  <a:cubicBezTo>
                    <a:pt x="1913819" y="643436"/>
                    <a:pt x="1913468" y="647646"/>
                    <a:pt x="1913468" y="650453"/>
                  </a:cubicBezTo>
                  <a:lnTo>
                    <a:pt x="1915573" y="698869"/>
                  </a:lnTo>
                  <a:lnTo>
                    <a:pt x="1915573" y="1580874"/>
                  </a:lnTo>
                  <a:cubicBezTo>
                    <a:pt x="1912767" y="1611748"/>
                    <a:pt x="1911363" y="1635605"/>
                    <a:pt x="1911363" y="1652445"/>
                  </a:cubicBezTo>
                  <a:cubicBezTo>
                    <a:pt x="1911363" y="1672092"/>
                    <a:pt x="1912767" y="1687529"/>
                    <a:pt x="1915573" y="1698755"/>
                  </a:cubicBezTo>
                  <a:cubicBezTo>
                    <a:pt x="1919783" y="1712789"/>
                    <a:pt x="1923292" y="1726121"/>
                    <a:pt x="1926098" y="1738751"/>
                  </a:cubicBezTo>
                  <a:cubicBezTo>
                    <a:pt x="1928905" y="1751381"/>
                    <a:pt x="1931712" y="1761906"/>
                    <a:pt x="1934518" y="1770326"/>
                  </a:cubicBezTo>
                  <a:lnTo>
                    <a:pt x="1942939" y="1793482"/>
                  </a:lnTo>
                  <a:lnTo>
                    <a:pt x="1938728" y="1793482"/>
                  </a:lnTo>
                  <a:cubicBezTo>
                    <a:pt x="1934518" y="1793482"/>
                    <a:pt x="1929607" y="1797692"/>
                    <a:pt x="1923993" y="1806112"/>
                  </a:cubicBezTo>
                  <a:cubicBezTo>
                    <a:pt x="1923993" y="1807515"/>
                    <a:pt x="1922941" y="1809620"/>
                    <a:pt x="1920836" y="1812427"/>
                  </a:cubicBezTo>
                  <a:cubicBezTo>
                    <a:pt x="1918731" y="1815233"/>
                    <a:pt x="1916977" y="1817339"/>
                    <a:pt x="1915573" y="1818742"/>
                  </a:cubicBezTo>
                  <a:cubicBezTo>
                    <a:pt x="1908557" y="1822952"/>
                    <a:pt x="1902242" y="1822250"/>
                    <a:pt x="1896628" y="1816637"/>
                  </a:cubicBezTo>
                  <a:lnTo>
                    <a:pt x="1883998" y="1801902"/>
                  </a:lnTo>
                  <a:cubicBezTo>
                    <a:pt x="1874174" y="1794885"/>
                    <a:pt x="1868561" y="1795587"/>
                    <a:pt x="1867158" y="1804007"/>
                  </a:cubicBezTo>
                  <a:cubicBezTo>
                    <a:pt x="1862947" y="1808217"/>
                    <a:pt x="1859790" y="1810673"/>
                    <a:pt x="1857685" y="1811374"/>
                  </a:cubicBezTo>
                  <a:cubicBezTo>
                    <a:pt x="1855580" y="1812076"/>
                    <a:pt x="1851721" y="1809620"/>
                    <a:pt x="1846107" y="1804007"/>
                  </a:cubicBezTo>
                  <a:cubicBezTo>
                    <a:pt x="1841897" y="1799797"/>
                    <a:pt x="1837687" y="1794885"/>
                    <a:pt x="1833477" y="1789271"/>
                  </a:cubicBezTo>
                  <a:cubicBezTo>
                    <a:pt x="1829267" y="1783658"/>
                    <a:pt x="1825057" y="1778746"/>
                    <a:pt x="1820847" y="1774536"/>
                  </a:cubicBezTo>
                  <a:cubicBezTo>
                    <a:pt x="1808217" y="1764713"/>
                    <a:pt x="1801200" y="1759099"/>
                    <a:pt x="1799797" y="1757696"/>
                  </a:cubicBezTo>
                  <a:cubicBezTo>
                    <a:pt x="1795587" y="1757696"/>
                    <a:pt x="1790675" y="1756293"/>
                    <a:pt x="1785062" y="1753486"/>
                  </a:cubicBezTo>
                  <a:cubicBezTo>
                    <a:pt x="1775238" y="1740856"/>
                    <a:pt x="1761205" y="1728927"/>
                    <a:pt x="1742961" y="1717701"/>
                  </a:cubicBezTo>
                  <a:cubicBezTo>
                    <a:pt x="1740155" y="1717701"/>
                    <a:pt x="1737698" y="1716297"/>
                    <a:pt x="1735594" y="1713491"/>
                  </a:cubicBezTo>
                  <a:cubicBezTo>
                    <a:pt x="1733489" y="1710684"/>
                    <a:pt x="1731033" y="1708579"/>
                    <a:pt x="1728226" y="1707175"/>
                  </a:cubicBezTo>
                  <a:lnTo>
                    <a:pt x="1700861" y="1671390"/>
                  </a:lnTo>
                  <a:cubicBezTo>
                    <a:pt x="1693844" y="1658760"/>
                    <a:pt x="1688932" y="1651042"/>
                    <a:pt x="1686125" y="1648235"/>
                  </a:cubicBezTo>
                  <a:cubicBezTo>
                    <a:pt x="1681915" y="1644025"/>
                    <a:pt x="1678407" y="1637710"/>
                    <a:pt x="1675600" y="1629290"/>
                  </a:cubicBezTo>
                  <a:cubicBezTo>
                    <a:pt x="1660164" y="1611046"/>
                    <a:pt x="1652445" y="1595609"/>
                    <a:pt x="1652445" y="1582979"/>
                  </a:cubicBezTo>
                  <a:cubicBezTo>
                    <a:pt x="1652445" y="1580172"/>
                    <a:pt x="1651744" y="1578769"/>
                    <a:pt x="1650340" y="1578769"/>
                  </a:cubicBezTo>
                  <a:cubicBezTo>
                    <a:pt x="1646130" y="1575962"/>
                    <a:pt x="1644025" y="1569647"/>
                    <a:pt x="1644025" y="1559824"/>
                  </a:cubicBezTo>
                  <a:cubicBezTo>
                    <a:pt x="1644025" y="1544387"/>
                    <a:pt x="1640867" y="1527898"/>
                    <a:pt x="1634552" y="1510356"/>
                  </a:cubicBezTo>
                  <a:cubicBezTo>
                    <a:pt x="1628237" y="1492814"/>
                    <a:pt x="1624378" y="1482640"/>
                    <a:pt x="1622975" y="1479833"/>
                  </a:cubicBezTo>
                  <a:cubicBezTo>
                    <a:pt x="1596311" y="1404052"/>
                    <a:pt x="1559122" y="1330376"/>
                    <a:pt x="1511408" y="1258805"/>
                  </a:cubicBezTo>
                  <a:cubicBezTo>
                    <a:pt x="1500182" y="1239158"/>
                    <a:pt x="1484744" y="1216003"/>
                    <a:pt x="1465098" y="1189339"/>
                  </a:cubicBezTo>
                  <a:cubicBezTo>
                    <a:pt x="1460888" y="1179516"/>
                    <a:pt x="1453169" y="1168289"/>
                    <a:pt x="1441943" y="1155659"/>
                  </a:cubicBezTo>
                  <a:cubicBezTo>
                    <a:pt x="1439136" y="1152852"/>
                    <a:pt x="1437382" y="1150396"/>
                    <a:pt x="1436680" y="1148291"/>
                  </a:cubicBezTo>
                  <a:cubicBezTo>
                    <a:pt x="1435978" y="1146186"/>
                    <a:pt x="1435627" y="1144432"/>
                    <a:pt x="1435627" y="1143029"/>
                  </a:cubicBezTo>
                  <a:cubicBezTo>
                    <a:pt x="1432821" y="1138819"/>
                    <a:pt x="1429663" y="1135661"/>
                    <a:pt x="1426155" y="1133556"/>
                  </a:cubicBezTo>
                  <a:cubicBezTo>
                    <a:pt x="1422646" y="1131451"/>
                    <a:pt x="1418787" y="1131100"/>
                    <a:pt x="1414577" y="1132504"/>
                  </a:cubicBezTo>
                  <a:cubicBezTo>
                    <a:pt x="1413174" y="1132504"/>
                    <a:pt x="1411771" y="1131100"/>
                    <a:pt x="1410367" y="1128294"/>
                  </a:cubicBezTo>
                  <a:cubicBezTo>
                    <a:pt x="1408964" y="1125487"/>
                    <a:pt x="1406858" y="1123382"/>
                    <a:pt x="1404052" y="1121979"/>
                  </a:cubicBezTo>
                  <a:lnTo>
                    <a:pt x="1406157" y="1117769"/>
                  </a:lnTo>
                  <a:cubicBezTo>
                    <a:pt x="1403351" y="1119172"/>
                    <a:pt x="1399842" y="1119523"/>
                    <a:pt x="1395632" y="1118821"/>
                  </a:cubicBezTo>
                  <a:cubicBezTo>
                    <a:pt x="1391422" y="1118119"/>
                    <a:pt x="1388615" y="1117769"/>
                    <a:pt x="1387212" y="1117769"/>
                  </a:cubicBezTo>
                  <a:lnTo>
                    <a:pt x="1387212" y="1113559"/>
                  </a:lnTo>
                  <a:cubicBezTo>
                    <a:pt x="1384405" y="1114962"/>
                    <a:pt x="1380897" y="1115664"/>
                    <a:pt x="1376687" y="1115664"/>
                  </a:cubicBezTo>
                  <a:cubicBezTo>
                    <a:pt x="1373880" y="1117067"/>
                    <a:pt x="1371775" y="1117418"/>
                    <a:pt x="1370372" y="1116716"/>
                  </a:cubicBezTo>
                  <a:cubicBezTo>
                    <a:pt x="1368968" y="1116014"/>
                    <a:pt x="1367565" y="1115664"/>
                    <a:pt x="1366162" y="1115664"/>
                  </a:cubicBezTo>
                  <a:lnTo>
                    <a:pt x="1372477" y="1107243"/>
                  </a:lnTo>
                  <a:cubicBezTo>
                    <a:pt x="1373880" y="1107243"/>
                    <a:pt x="1375283" y="1107243"/>
                    <a:pt x="1376687" y="1107243"/>
                  </a:cubicBezTo>
                  <a:cubicBezTo>
                    <a:pt x="1378090" y="1107243"/>
                    <a:pt x="1378792" y="1107243"/>
                    <a:pt x="1378792" y="1107243"/>
                  </a:cubicBezTo>
                  <a:lnTo>
                    <a:pt x="1378792" y="1105138"/>
                  </a:lnTo>
                  <a:lnTo>
                    <a:pt x="1389317" y="1103033"/>
                  </a:lnTo>
                  <a:cubicBezTo>
                    <a:pt x="1392123" y="1100227"/>
                    <a:pt x="1393527" y="1098823"/>
                    <a:pt x="1393527" y="1098823"/>
                  </a:cubicBezTo>
                  <a:cubicBezTo>
                    <a:pt x="1393527" y="1096017"/>
                    <a:pt x="1392825" y="1093912"/>
                    <a:pt x="1391422" y="1092508"/>
                  </a:cubicBezTo>
                  <a:cubicBezTo>
                    <a:pt x="1385808" y="1084088"/>
                    <a:pt x="1383002" y="1078475"/>
                    <a:pt x="1383002" y="1075668"/>
                  </a:cubicBezTo>
                  <a:cubicBezTo>
                    <a:pt x="1383002" y="1074265"/>
                    <a:pt x="1385808" y="1069353"/>
                    <a:pt x="1391422" y="1060933"/>
                  </a:cubicBezTo>
                  <a:lnTo>
                    <a:pt x="1399842" y="1052513"/>
                  </a:lnTo>
                  <a:cubicBezTo>
                    <a:pt x="1392825" y="1053916"/>
                    <a:pt x="1386510" y="1059179"/>
                    <a:pt x="1380897" y="1068301"/>
                  </a:cubicBezTo>
                  <a:cubicBezTo>
                    <a:pt x="1375283" y="1077422"/>
                    <a:pt x="1369670" y="1082685"/>
                    <a:pt x="1364057" y="1084088"/>
                  </a:cubicBezTo>
                  <a:cubicBezTo>
                    <a:pt x="1371073" y="1067248"/>
                    <a:pt x="1375985" y="1056723"/>
                    <a:pt x="1378792" y="1052513"/>
                  </a:cubicBezTo>
                  <a:cubicBezTo>
                    <a:pt x="1374582" y="1053916"/>
                    <a:pt x="1370723" y="1054267"/>
                    <a:pt x="1367214" y="1053565"/>
                  </a:cubicBezTo>
                  <a:cubicBezTo>
                    <a:pt x="1363706" y="1052864"/>
                    <a:pt x="1361250" y="1053214"/>
                    <a:pt x="1359847" y="1054618"/>
                  </a:cubicBezTo>
                  <a:cubicBezTo>
                    <a:pt x="1351426" y="1060231"/>
                    <a:pt x="1343006" y="1063038"/>
                    <a:pt x="1334586" y="1063038"/>
                  </a:cubicBezTo>
                  <a:cubicBezTo>
                    <a:pt x="1326166" y="1063038"/>
                    <a:pt x="1320553" y="1063038"/>
                    <a:pt x="1317746" y="1063038"/>
                  </a:cubicBezTo>
                  <a:lnTo>
                    <a:pt x="1313536" y="1063038"/>
                  </a:lnTo>
                  <a:lnTo>
                    <a:pt x="1307221" y="1065143"/>
                  </a:lnTo>
                  <a:cubicBezTo>
                    <a:pt x="1298801" y="1070756"/>
                    <a:pt x="1293889" y="1076370"/>
                    <a:pt x="1292486" y="1081983"/>
                  </a:cubicBezTo>
                  <a:cubicBezTo>
                    <a:pt x="1291082" y="1087597"/>
                    <a:pt x="1293187" y="1092508"/>
                    <a:pt x="1298801" y="1096718"/>
                  </a:cubicBezTo>
                  <a:lnTo>
                    <a:pt x="1300906" y="1111453"/>
                  </a:lnTo>
                  <a:cubicBezTo>
                    <a:pt x="1299502" y="1115664"/>
                    <a:pt x="1298801" y="1124785"/>
                    <a:pt x="1298801" y="1138819"/>
                  </a:cubicBezTo>
                  <a:lnTo>
                    <a:pt x="1298801" y="1157764"/>
                  </a:lnTo>
                  <a:cubicBezTo>
                    <a:pt x="1300204" y="1161974"/>
                    <a:pt x="1300906" y="1167588"/>
                    <a:pt x="1300906" y="1174604"/>
                  </a:cubicBezTo>
                  <a:lnTo>
                    <a:pt x="1303011" y="1174604"/>
                  </a:lnTo>
                  <a:cubicBezTo>
                    <a:pt x="1303011" y="1180218"/>
                    <a:pt x="1302309" y="1185129"/>
                    <a:pt x="1300906" y="1189339"/>
                  </a:cubicBezTo>
                  <a:lnTo>
                    <a:pt x="1300906" y="1195655"/>
                  </a:lnTo>
                  <a:cubicBezTo>
                    <a:pt x="1299502" y="1199865"/>
                    <a:pt x="1299152" y="1203022"/>
                    <a:pt x="1299853" y="1205127"/>
                  </a:cubicBezTo>
                  <a:cubicBezTo>
                    <a:pt x="1300555" y="1207232"/>
                    <a:pt x="1300906" y="1208986"/>
                    <a:pt x="1300906" y="1210390"/>
                  </a:cubicBezTo>
                  <a:lnTo>
                    <a:pt x="1300906" y="1216705"/>
                  </a:lnTo>
                  <a:cubicBezTo>
                    <a:pt x="1302309" y="1222318"/>
                    <a:pt x="1302660" y="1226528"/>
                    <a:pt x="1301958" y="1229335"/>
                  </a:cubicBezTo>
                  <a:cubicBezTo>
                    <a:pt x="1301257" y="1232142"/>
                    <a:pt x="1300906" y="1234948"/>
                    <a:pt x="1300906" y="1237755"/>
                  </a:cubicBezTo>
                  <a:lnTo>
                    <a:pt x="1300906" y="1254595"/>
                  </a:lnTo>
                  <a:cubicBezTo>
                    <a:pt x="1300906" y="1257402"/>
                    <a:pt x="1301257" y="1260559"/>
                    <a:pt x="1301958" y="1264068"/>
                  </a:cubicBezTo>
                  <a:cubicBezTo>
                    <a:pt x="1302660" y="1267576"/>
                    <a:pt x="1302309" y="1271435"/>
                    <a:pt x="1300906" y="1275645"/>
                  </a:cubicBezTo>
                  <a:lnTo>
                    <a:pt x="1303011" y="1290381"/>
                  </a:lnTo>
                  <a:lnTo>
                    <a:pt x="1303011" y="1317746"/>
                  </a:lnTo>
                  <a:cubicBezTo>
                    <a:pt x="1303011" y="1323359"/>
                    <a:pt x="1303712" y="1328271"/>
                    <a:pt x="1305116" y="1332481"/>
                  </a:cubicBezTo>
                  <a:lnTo>
                    <a:pt x="1303011" y="1338796"/>
                  </a:lnTo>
                  <a:cubicBezTo>
                    <a:pt x="1304414" y="1343006"/>
                    <a:pt x="1304765" y="1346515"/>
                    <a:pt x="1304063" y="1349321"/>
                  </a:cubicBezTo>
                  <a:cubicBezTo>
                    <a:pt x="1303362" y="1352128"/>
                    <a:pt x="1303011" y="1354935"/>
                    <a:pt x="1303011" y="1357741"/>
                  </a:cubicBezTo>
                  <a:lnTo>
                    <a:pt x="1303011" y="1361952"/>
                  </a:lnTo>
                  <a:cubicBezTo>
                    <a:pt x="1301607" y="1364758"/>
                    <a:pt x="1301257" y="1367565"/>
                    <a:pt x="1301958" y="1370372"/>
                  </a:cubicBezTo>
                  <a:cubicBezTo>
                    <a:pt x="1302660" y="1373178"/>
                    <a:pt x="1303011" y="1375985"/>
                    <a:pt x="1303011" y="1378792"/>
                  </a:cubicBezTo>
                  <a:lnTo>
                    <a:pt x="1303011" y="1389317"/>
                  </a:lnTo>
                  <a:lnTo>
                    <a:pt x="1305116" y="1422997"/>
                  </a:lnTo>
                  <a:lnTo>
                    <a:pt x="1305116" y="1460888"/>
                  </a:lnTo>
                  <a:cubicBezTo>
                    <a:pt x="1303712" y="1465098"/>
                    <a:pt x="1303011" y="1473518"/>
                    <a:pt x="1303011" y="1486148"/>
                  </a:cubicBezTo>
                  <a:cubicBezTo>
                    <a:pt x="1304414" y="1490358"/>
                    <a:pt x="1304414" y="1493165"/>
                    <a:pt x="1303011" y="1494568"/>
                  </a:cubicBezTo>
                  <a:lnTo>
                    <a:pt x="1303011" y="1502988"/>
                  </a:lnTo>
                  <a:cubicBezTo>
                    <a:pt x="1303011" y="1515618"/>
                    <a:pt x="1303712" y="1523337"/>
                    <a:pt x="1305116" y="1526143"/>
                  </a:cubicBezTo>
                  <a:lnTo>
                    <a:pt x="1305116" y="1538774"/>
                  </a:lnTo>
                  <a:cubicBezTo>
                    <a:pt x="1303712" y="1541580"/>
                    <a:pt x="1303712" y="1545439"/>
                    <a:pt x="1305116" y="1550351"/>
                  </a:cubicBezTo>
                  <a:cubicBezTo>
                    <a:pt x="1306520" y="1555263"/>
                    <a:pt x="1306520" y="1560525"/>
                    <a:pt x="1305116" y="1566139"/>
                  </a:cubicBezTo>
                  <a:cubicBezTo>
                    <a:pt x="1305116" y="1571752"/>
                    <a:pt x="1304414" y="1576664"/>
                    <a:pt x="1303011" y="1580874"/>
                  </a:cubicBezTo>
                  <a:lnTo>
                    <a:pt x="1303011" y="1608239"/>
                  </a:lnTo>
                  <a:lnTo>
                    <a:pt x="1305116" y="1616659"/>
                  </a:lnTo>
                  <a:cubicBezTo>
                    <a:pt x="1302309" y="1619466"/>
                    <a:pt x="1301257" y="1622975"/>
                    <a:pt x="1301958" y="1627185"/>
                  </a:cubicBezTo>
                  <a:cubicBezTo>
                    <a:pt x="1302660" y="1631395"/>
                    <a:pt x="1303011" y="1634201"/>
                    <a:pt x="1303011" y="1635605"/>
                  </a:cubicBezTo>
                  <a:cubicBezTo>
                    <a:pt x="1301607" y="1637008"/>
                    <a:pt x="1301257" y="1639464"/>
                    <a:pt x="1301958" y="1642972"/>
                  </a:cubicBezTo>
                  <a:cubicBezTo>
                    <a:pt x="1302660" y="1646481"/>
                    <a:pt x="1303011" y="1648936"/>
                    <a:pt x="1303011" y="1650340"/>
                  </a:cubicBezTo>
                  <a:lnTo>
                    <a:pt x="1303011" y="1652445"/>
                  </a:lnTo>
                  <a:cubicBezTo>
                    <a:pt x="1305818" y="1667882"/>
                    <a:pt x="1307922" y="1676302"/>
                    <a:pt x="1309326" y="1677705"/>
                  </a:cubicBezTo>
                  <a:lnTo>
                    <a:pt x="1305116" y="1686125"/>
                  </a:lnTo>
                  <a:lnTo>
                    <a:pt x="1307221" y="1721911"/>
                  </a:lnTo>
                  <a:lnTo>
                    <a:pt x="1307221" y="1759801"/>
                  </a:lnTo>
                  <a:cubicBezTo>
                    <a:pt x="1307221" y="1769625"/>
                    <a:pt x="1305818" y="1775940"/>
                    <a:pt x="1303011" y="1778746"/>
                  </a:cubicBezTo>
                  <a:lnTo>
                    <a:pt x="1303011" y="1780851"/>
                  </a:lnTo>
                  <a:cubicBezTo>
                    <a:pt x="1300204" y="1780851"/>
                    <a:pt x="1298801" y="1781553"/>
                    <a:pt x="1298801" y="1782956"/>
                  </a:cubicBezTo>
                  <a:lnTo>
                    <a:pt x="1296696" y="1782956"/>
                  </a:lnTo>
                  <a:cubicBezTo>
                    <a:pt x="1296696" y="1785763"/>
                    <a:pt x="1295292" y="1787868"/>
                    <a:pt x="1292486" y="1789271"/>
                  </a:cubicBezTo>
                  <a:cubicBezTo>
                    <a:pt x="1289679" y="1790675"/>
                    <a:pt x="1286872" y="1790675"/>
                    <a:pt x="1284066" y="1789271"/>
                  </a:cubicBezTo>
                  <a:lnTo>
                    <a:pt x="1279855" y="1787167"/>
                  </a:lnTo>
                  <a:cubicBezTo>
                    <a:pt x="1263015" y="1791377"/>
                    <a:pt x="1252490" y="1793482"/>
                    <a:pt x="1248280" y="1793482"/>
                  </a:cubicBezTo>
                  <a:cubicBezTo>
                    <a:pt x="1242667" y="1793482"/>
                    <a:pt x="1237054" y="1790675"/>
                    <a:pt x="1231440" y="1785061"/>
                  </a:cubicBezTo>
                  <a:cubicBezTo>
                    <a:pt x="1203373" y="1766818"/>
                    <a:pt x="1182323" y="1747873"/>
                    <a:pt x="1168289" y="1728226"/>
                  </a:cubicBezTo>
                  <a:cubicBezTo>
                    <a:pt x="1166886" y="1726822"/>
                    <a:pt x="1165483" y="1726121"/>
                    <a:pt x="1164079" y="1726121"/>
                  </a:cubicBezTo>
                  <a:cubicBezTo>
                    <a:pt x="1162676" y="1726121"/>
                    <a:pt x="1161273" y="1725419"/>
                    <a:pt x="1159869" y="1724016"/>
                  </a:cubicBezTo>
                  <a:cubicBezTo>
                    <a:pt x="1157063" y="1722612"/>
                    <a:pt x="1151098" y="1719455"/>
                    <a:pt x="1141976" y="1714543"/>
                  </a:cubicBezTo>
                  <a:cubicBezTo>
                    <a:pt x="1132855" y="1709631"/>
                    <a:pt x="1126189" y="1703667"/>
                    <a:pt x="1121979" y="1696650"/>
                  </a:cubicBezTo>
                  <a:cubicBezTo>
                    <a:pt x="1114962" y="1686827"/>
                    <a:pt x="1106191" y="1677003"/>
                    <a:pt x="1095666" y="1667180"/>
                  </a:cubicBezTo>
                  <a:cubicBezTo>
                    <a:pt x="1085141" y="1657357"/>
                    <a:pt x="1077773" y="1651042"/>
                    <a:pt x="1073563" y="1648235"/>
                  </a:cubicBezTo>
                  <a:cubicBezTo>
                    <a:pt x="1063740" y="1632798"/>
                    <a:pt x="1047601" y="1609643"/>
                    <a:pt x="1025147" y="1578769"/>
                  </a:cubicBezTo>
                  <a:lnTo>
                    <a:pt x="953577" y="1473518"/>
                  </a:lnTo>
                  <a:cubicBezTo>
                    <a:pt x="949367" y="1467904"/>
                    <a:pt x="945507" y="1462642"/>
                    <a:pt x="941999" y="1457730"/>
                  </a:cubicBezTo>
                  <a:cubicBezTo>
                    <a:pt x="938491" y="1452818"/>
                    <a:pt x="935333" y="1448959"/>
                    <a:pt x="932526" y="1446153"/>
                  </a:cubicBezTo>
                  <a:cubicBezTo>
                    <a:pt x="931123" y="1444749"/>
                    <a:pt x="929369" y="1444398"/>
                    <a:pt x="927264" y="1445100"/>
                  </a:cubicBezTo>
                  <a:cubicBezTo>
                    <a:pt x="925159" y="1445802"/>
                    <a:pt x="923405" y="1446854"/>
                    <a:pt x="922001" y="1448257"/>
                  </a:cubicBezTo>
                  <a:cubicBezTo>
                    <a:pt x="914984" y="1459484"/>
                    <a:pt x="907266" y="1466501"/>
                    <a:pt x="898846" y="1469308"/>
                  </a:cubicBezTo>
                  <a:lnTo>
                    <a:pt x="884111" y="1473518"/>
                  </a:lnTo>
                  <a:lnTo>
                    <a:pt x="875691" y="1481938"/>
                  </a:lnTo>
                  <a:cubicBezTo>
                    <a:pt x="870078" y="1486148"/>
                    <a:pt x="864815" y="1491060"/>
                    <a:pt x="859903" y="1496673"/>
                  </a:cubicBezTo>
                  <a:cubicBezTo>
                    <a:pt x="854991" y="1502286"/>
                    <a:pt x="850431" y="1506497"/>
                    <a:pt x="846220" y="1509303"/>
                  </a:cubicBezTo>
                  <a:cubicBezTo>
                    <a:pt x="833590" y="1514917"/>
                    <a:pt x="822363" y="1521232"/>
                    <a:pt x="812540" y="1528249"/>
                  </a:cubicBezTo>
                  <a:cubicBezTo>
                    <a:pt x="808330" y="1532458"/>
                    <a:pt x="806225" y="1536668"/>
                    <a:pt x="806225" y="1540879"/>
                  </a:cubicBezTo>
                  <a:cubicBezTo>
                    <a:pt x="803418" y="1542282"/>
                    <a:pt x="799208" y="1543685"/>
                    <a:pt x="793595" y="1545089"/>
                  </a:cubicBezTo>
                  <a:cubicBezTo>
                    <a:pt x="787981" y="1546492"/>
                    <a:pt x="783771" y="1548597"/>
                    <a:pt x="780965" y="1551404"/>
                  </a:cubicBezTo>
                  <a:cubicBezTo>
                    <a:pt x="758511" y="1568244"/>
                    <a:pt x="745881" y="1578067"/>
                    <a:pt x="743074" y="1580874"/>
                  </a:cubicBezTo>
                  <a:cubicBezTo>
                    <a:pt x="734654" y="1585084"/>
                    <a:pt x="726936" y="1589996"/>
                    <a:pt x="719919" y="1595609"/>
                  </a:cubicBezTo>
                  <a:cubicBezTo>
                    <a:pt x="712902" y="1601223"/>
                    <a:pt x="705886" y="1606134"/>
                    <a:pt x="698869" y="1610344"/>
                  </a:cubicBezTo>
                  <a:cubicBezTo>
                    <a:pt x="687642" y="1617361"/>
                    <a:pt x="672205" y="1626132"/>
                    <a:pt x="652558" y="1636657"/>
                  </a:cubicBezTo>
                  <a:cubicBezTo>
                    <a:pt x="632911" y="1647182"/>
                    <a:pt x="616773" y="1656655"/>
                    <a:pt x="604143" y="1665075"/>
                  </a:cubicBezTo>
                  <a:cubicBezTo>
                    <a:pt x="595723" y="1673495"/>
                    <a:pt x="585197" y="1679109"/>
                    <a:pt x="572567" y="1681915"/>
                  </a:cubicBezTo>
                  <a:lnTo>
                    <a:pt x="570462" y="1681915"/>
                  </a:lnTo>
                  <a:lnTo>
                    <a:pt x="663083" y="1620870"/>
                  </a:lnTo>
                  <a:cubicBezTo>
                    <a:pt x="667293" y="1619466"/>
                    <a:pt x="671152" y="1618414"/>
                    <a:pt x="674661" y="1617712"/>
                  </a:cubicBezTo>
                  <a:cubicBezTo>
                    <a:pt x="678169" y="1617010"/>
                    <a:pt x="680625" y="1615958"/>
                    <a:pt x="682029" y="1614554"/>
                  </a:cubicBezTo>
                  <a:lnTo>
                    <a:pt x="692554" y="1606134"/>
                  </a:lnTo>
                  <a:cubicBezTo>
                    <a:pt x="698167" y="1600521"/>
                    <a:pt x="704482" y="1594557"/>
                    <a:pt x="711499" y="1588242"/>
                  </a:cubicBezTo>
                  <a:cubicBezTo>
                    <a:pt x="718516" y="1581927"/>
                    <a:pt x="726234" y="1575261"/>
                    <a:pt x="734654" y="1568244"/>
                  </a:cubicBezTo>
                  <a:cubicBezTo>
                    <a:pt x="737461" y="1565437"/>
                    <a:pt x="741320" y="1562981"/>
                    <a:pt x="746232" y="1560876"/>
                  </a:cubicBezTo>
                  <a:cubicBezTo>
                    <a:pt x="751144" y="1558771"/>
                    <a:pt x="755704" y="1555614"/>
                    <a:pt x="759915" y="1551404"/>
                  </a:cubicBezTo>
                  <a:cubicBezTo>
                    <a:pt x="759915" y="1551404"/>
                    <a:pt x="765528" y="1545790"/>
                    <a:pt x="776754" y="1534564"/>
                  </a:cubicBezTo>
                  <a:lnTo>
                    <a:pt x="776754" y="1530353"/>
                  </a:lnTo>
                  <a:cubicBezTo>
                    <a:pt x="776754" y="1530353"/>
                    <a:pt x="775702" y="1530003"/>
                    <a:pt x="773597" y="1529301"/>
                  </a:cubicBezTo>
                  <a:cubicBezTo>
                    <a:pt x="771492" y="1528599"/>
                    <a:pt x="769738" y="1528950"/>
                    <a:pt x="768335" y="1530353"/>
                  </a:cubicBezTo>
                  <a:cubicBezTo>
                    <a:pt x="757108" y="1542984"/>
                    <a:pt x="739566" y="1559122"/>
                    <a:pt x="715709" y="1578769"/>
                  </a:cubicBezTo>
                  <a:cubicBezTo>
                    <a:pt x="696062" y="1592803"/>
                    <a:pt x="682029" y="1604029"/>
                    <a:pt x="673608" y="1612449"/>
                  </a:cubicBezTo>
                  <a:cubicBezTo>
                    <a:pt x="672205" y="1613853"/>
                    <a:pt x="670100" y="1614554"/>
                    <a:pt x="667293" y="1614554"/>
                  </a:cubicBezTo>
                  <a:cubicBezTo>
                    <a:pt x="650453" y="1618764"/>
                    <a:pt x="635718" y="1626132"/>
                    <a:pt x="623088" y="1636657"/>
                  </a:cubicBezTo>
                  <a:cubicBezTo>
                    <a:pt x="610458" y="1647182"/>
                    <a:pt x="602739" y="1653848"/>
                    <a:pt x="599932" y="1656655"/>
                  </a:cubicBezTo>
                  <a:lnTo>
                    <a:pt x="570462" y="1677705"/>
                  </a:lnTo>
                  <a:lnTo>
                    <a:pt x="570462" y="1673495"/>
                  </a:lnTo>
                  <a:cubicBezTo>
                    <a:pt x="573269" y="1670688"/>
                    <a:pt x="577830" y="1667531"/>
                    <a:pt x="584145" y="1664022"/>
                  </a:cubicBezTo>
                  <a:cubicBezTo>
                    <a:pt x="590460" y="1660514"/>
                    <a:pt x="597126" y="1655953"/>
                    <a:pt x="604143" y="1650340"/>
                  </a:cubicBezTo>
                  <a:cubicBezTo>
                    <a:pt x="613966" y="1637710"/>
                    <a:pt x="633613" y="1621571"/>
                    <a:pt x="663083" y="1601924"/>
                  </a:cubicBezTo>
                  <a:lnTo>
                    <a:pt x="688344" y="1574559"/>
                  </a:lnTo>
                  <a:cubicBezTo>
                    <a:pt x="696764" y="1566139"/>
                    <a:pt x="704833" y="1559122"/>
                    <a:pt x="712551" y="1553509"/>
                  </a:cubicBezTo>
                  <a:cubicBezTo>
                    <a:pt x="720270" y="1547895"/>
                    <a:pt x="726936" y="1542282"/>
                    <a:pt x="732549" y="1536668"/>
                  </a:cubicBezTo>
                  <a:cubicBezTo>
                    <a:pt x="739566" y="1531055"/>
                    <a:pt x="746582" y="1524038"/>
                    <a:pt x="753599" y="1515618"/>
                  </a:cubicBezTo>
                  <a:cubicBezTo>
                    <a:pt x="760616" y="1507198"/>
                    <a:pt x="769036" y="1499480"/>
                    <a:pt x="778860" y="1492463"/>
                  </a:cubicBezTo>
                  <a:cubicBezTo>
                    <a:pt x="783070" y="1488253"/>
                    <a:pt x="790788" y="1481938"/>
                    <a:pt x="802015" y="1473518"/>
                  </a:cubicBezTo>
                  <a:cubicBezTo>
                    <a:pt x="816048" y="1452468"/>
                    <a:pt x="829380" y="1438434"/>
                    <a:pt x="842010" y="1431417"/>
                  </a:cubicBezTo>
                  <a:cubicBezTo>
                    <a:pt x="849027" y="1425804"/>
                    <a:pt x="853939" y="1421594"/>
                    <a:pt x="856746" y="1418787"/>
                  </a:cubicBezTo>
                  <a:cubicBezTo>
                    <a:pt x="858149" y="1417384"/>
                    <a:pt x="858851" y="1414577"/>
                    <a:pt x="858851" y="1410367"/>
                  </a:cubicBezTo>
                  <a:cubicBezTo>
                    <a:pt x="858851" y="1410367"/>
                    <a:pt x="860254" y="1408964"/>
                    <a:pt x="863061" y="1406157"/>
                  </a:cubicBezTo>
                  <a:lnTo>
                    <a:pt x="867271" y="1406157"/>
                  </a:lnTo>
                  <a:cubicBezTo>
                    <a:pt x="870078" y="1401947"/>
                    <a:pt x="875691" y="1391422"/>
                    <a:pt x="884111" y="1374582"/>
                  </a:cubicBezTo>
                  <a:cubicBezTo>
                    <a:pt x="881304" y="1368968"/>
                    <a:pt x="877796" y="1364057"/>
                    <a:pt x="873586" y="1359846"/>
                  </a:cubicBezTo>
                  <a:cubicBezTo>
                    <a:pt x="866569" y="1357040"/>
                    <a:pt x="861657" y="1350725"/>
                    <a:pt x="858851" y="1340901"/>
                  </a:cubicBezTo>
                  <a:cubicBezTo>
                    <a:pt x="857447" y="1339498"/>
                    <a:pt x="856746" y="1337393"/>
                    <a:pt x="856746" y="1334586"/>
                  </a:cubicBezTo>
                  <a:lnTo>
                    <a:pt x="856746" y="1328271"/>
                  </a:lnTo>
                  <a:cubicBezTo>
                    <a:pt x="856746" y="1329674"/>
                    <a:pt x="858149" y="1330376"/>
                    <a:pt x="860956" y="1330376"/>
                  </a:cubicBezTo>
                  <a:cubicBezTo>
                    <a:pt x="862359" y="1331779"/>
                    <a:pt x="864464" y="1332481"/>
                    <a:pt x="867271" y="1332481"/>
                  </a:cubicBezTo>
                  <a:cubicBezTo>
                    <a:pt x="868674" y="1332481"/>
                    <a:pt x="869376" y="1333183"/>
                    <a:pt x="869376" y="1334586"/>
                  </a:cubicBezTo>
                  <a:cubicBezTo>
                    <a:pt x="869376" y="1335989"/>
                    <a:pt x="870078" y="1335989"/>
                    <a:pt x="871481" y="1334586"/>
                  </a:cubicBezTo>
                  <a:cubicBezTo>
                    <a:pt x="878498" y="1333183"/>
                    <a:pt x="882006" y="1337393"/>
                    <a:pt x="882006" y="1347216"/>
                  </a:cubicBezTo>
                  <a:cubicBezTo>
                    <a:pt x="884813" y="1347216"/>
                    <a:pt x="887970" y="1347918"/>
                    <a:pt x="891479" y="1349321"/>
                  </a:cubicBezTo>
                  <a:cubicBezTo>
                    <a:pt x="894987" y="1350725"/>
                    <a:pt x="900249" y="1354233"/>
                    <a:pt x="907266" y="1359846"/>
                  </a:cubicBezTo>
                  <a:cubicBezTo>
                    <a:pt x="910073" y="1358443"/>
                    <a:pt x="912529" y="1356338"/>
                    <a:pt x="914634" y="1353531"/>
                  </a:cubicBezTo>
                  <a:cubicBezTo>
                    <a:pt x="916739" y="1350725"/>
                    <a:pt x="917791" y="1347918"/>
                    <a:pt x="917791" y="1345111"/>
                  </a:cubicBezTo>
                  <a:cubicBezTo>
                    <a:pt x="919195" y="1342305"/>
                    <a:pt x="919896" y="1338796"/>
                    <a:pt x="919896" y="1334586"/>
                  </a:cubicBezTo>
                  <a:lnTo>
                    <a:pt x="930422" y="1328271"/>
                  </a:lnTo>
                  <a:cubicBezTo>
                    <a:pt x="930422" y="1325464"/>
                    <a:pt x="932526" y="1324061"/>
                    <a:pt x="936737" y="1324061"/>
                  </a:cubicBezTo>
                  <a:cubicBezTo>
                    <a:pt x="938140" y="1322658"/>
                    <a:pt x="940946" y="1320553"/>
                    <a:pt x="945157" y="1317746"/>
                  </a:cubicBezTo>
                  <a:cubicBezTo>
                    <a:pt x="945157" y="1317746"/>
                    <a:pt x="945507" y="1317395"/>
                    <a:pt x="946209" y="1316693"/>
                  </a:cubicBezTo>
                  <a:cubicBezTo>
                    <a:pt x="946911" y="1315992"/>
                    <a:pt x="947262" y="1315641"/>
                    <a:pt x="947262" y="1315641"/>
                  </a:cubicBezTo>
                  <a:cubicBezTo>
                    <a:pt x="948665" y="1311431"/>
                    <a:pt x="952524" y="1305467"/>
                    <a:pt x="958839" y="1297748"/>
                  </a:cubicBezTo>
                  <a:cubicBezTo>
                    <a:pt x="965154" y="1290030"/>
                    <a:pt x="969014" y="1283364"/>
                    <a:pt x="970417" y="1277750"/>
                  </a:cubicBezTo>
                  <a:cubicBezTo>
                    <a:pt x="973224" y="1266524"/>
                    <a:pt x="978135" y="1258104"/>
                    <a:pt x="985152" y="1252490"/>
                  </a:cubicBezTo>
                  <a:cubicBezTo>
                    <a:pt x="986555" y="1249684"/>
                    <a:pt x="988310" y="1246175"/>
                    <a:pt x="990415" y="1241965"/>
                  </a:cubicBezTo>
                  <a:cubicBezTo>
                    <a:pt x="992520" y="1237755"/>
                    <a:pt x="994274" y="1233545"/>
                    <a:pt x="995677" y="1229335"/>
                  </a:cubicBezTo>
                  <a:lnTo>
                    <a:pt x="999887" y="1220915"/>
                  </a:lnTo>
                  <a:lnTo>
                    <a:pt x="1001992" y="1216705"/>
                  </a:lnTo>
                  <a:cubicBezTo>
                    <a:pt x="1001992" y="1215301"/>
                    <a:pt x="1001290" y="1214249"/>
                    <a:pt x="999887" y="1213547"/>
                  </a:cubicBezTo>
                  <a:cubicBezTo>
                    <a:pt x="998484" y="1212846"/>
                    <a:pt x="997081" y="1213196"/>
                    <a:pt x="995677" y="1214600"/>
                  </a:cubicBezTo>
                  <a:cubicBezTo>
                    <a:pt x="994274" y="1214600"/>
                    <a:pt x="991467" y="1215652"/>
                    <a:pt x="987257" y="1217757"/>
                  </a:cubicBezTo>
                  <a:cubicBezTo>
                    <a:pt x="983047" y="1219862"/>
                    <a:pt x="978837" y="1220915"/>
                    <a:pt x="974627" y="1220915"/>
                  </a:cubicBezTo>
                  <a:cubicBezTo>
                    <a:pt x="974627" y="1213898"/>
                    <a:pt x="975329" y="1207232"/>
                    <a:pt x="976732" y="1200917"/>
                  </a:cubicBezTo>
                  <a:cubicBezTo>
                    <a:pt x="978135" y="1194602"/>
                    <a:pt x="981644" y="1190041"/>
                    <a:pt x="987257" y="1187234"/>
                  </a:cubicBezTo>
                  <a:cubicBezTo>
                    <a:pt x="991467" y="1184428"/>
                    <a:pt x="994274" y="1180919"/>
                    <a:pt x="995677" y="1176709"/>
                  </a:cubicBezTo>
                  <a:cubicBezTo>
                    <a:pt x="997081" y="1172499"/>
                    <a:pt x="997081" y="1169693"/>
                    <a:pt x="995677" y="1168289"/>
                  </a:cubicBezTo>
                  <a:cubicBezTo>
                    <a:pt x="992870" y="1169693"/>
                    <a:pt x="990064" y="1172499"/>
                    <a:pt x="987257" y="1176709"/>
                  </a:cubicBezTo>
                  <a:cubicBezTo>
                    <a:pt x="984450" y="1180919"/>
                    <a:pt x="981644" y="1184428"/>
                    <a:pt x="978837" y="1187234"/>
                  </a:cubicBezTo>
                  <a:cubicBezTo>
                    <a:pt x="973224" y="1194251"/>
                    <a:pt x="967259" y="1201268"/>
                    <a:pt x="960944" y="1208285"/>
                  </a:cubicBezTo>
                  <a:cubicBezTo>
                    <a:pt x="954629" y="1215301"/>
                    <a:pt x="949367" y="1221617"/>
                    <a:pt x="945157" y="1227230"/>
                  </a:cubicBezTo>
                  <a:cubicBezTo>
                    <a:pt x="943753" y="1228633"/>
                    <a:pt x="941999" y="1230037"/>
                    <a:pt x="939894" y="1231440"/>
                  </a:cubicBezTo>
                  <a:cubicBezTo>
                    <a:pt x="937789" y="1232843"/>
                    <a:pt x="936737" y="1234247"/>
                    <a:pt x="936737" y="1235650"/>
                  </a:cubicBezTo>
                  <a:cubicBezTo>
                    <a:pt x="935333" y="1227230"/>
                    <a:pt x="937438" y="1220915"/>
                    <a:pt x="943052" y="1216705"/>
                  </a:cubicBezTo>
                  <a:cubicBezTo>
                    <a:pt x="947262" y="1204075"/>
                    <a:pt x="956384" y="1193549"/>
                    <a:pt x="970417" y="1185129"/>
                  </a:cubicBezTo>
                  <a:lnTo>
                    <a:pt x="968312" y="1180919"/>
                  </a:lnTo>
                  <a:lnTo>
                    <a:pt x="957787" y="1185129"/>
                  </a:lnTo>
                  <a:cubicBezTo>
                    <a:pt x="950770" y="1189339"/>
                    <a:pt x="942701" y="1192497"/>
                    <a:pt x="933579" y="1194602"/>
                  </a:cubicBezTo>
                  <a:cubicBezTo>
                    <a:pt x="924457" y="1196707"/>
                    <a:pt x="918493" y="1198461"/>
                    <a:pt x="915686" y="1199865"/>
                  </a:cubicBezTo>
                  <a:cubicBezTo>
                    <a:pt x="905863" y="1209688"/>
                    <a:pt x="896039" y="1215301"/>
                    <a:pt x="886216" y="1216705"/>
                  </a:cubicBezTo>
                  <a:cubicBezTo>
                    <a:pt x="882006" y="1219511"/>
                    <a:pt x="877094" y="1222318"/>
                    <a:pt x="871481" y="1225125"/>
                  </a:cubicBezTo>
                  <a:cubicBezTo>
                    <a:pt x="865867" y="1227932"/>
                    <a:pt x="859552" y="1231440"/>
                    <a:pt x="852536" y="1235650"/>
                  </a:cubicBezTo>
                  <a:cubicBezTo>
                    <a:pt x="851132" y="1237053"/>
                    <a:pt x="849729" y="1237755"/>
                    <a:pt x="848325" y="1237755"/>
                  </a:cubicBezTo>
                  <a:cubicBezTo>
                    <a:pt x="846922" y="1237755"/>
                    <a:pt x="845519" y="1239158"/>
                    <a:pt x="844115" y="1241965"/>
                  </a:cubicBezTo>
                  <a:cubicBezTo>
                    <a:pt x="825872" y="1253192"/>
                    <a:pt x="809032" y="1260209"/>
                    <a:pt x="793595" y="1263015"/>
                  </a:cubicBezTo>
                  <a:cubicBezTo>
                    <a:pt x="787981" y="1263015"/>
                    <a:pt x="782368" y="1264419"/>
                    <a:pt x="776754" y="1267225"/>
                  </a:cubicBezTo>
                  <a:cubicBezTo>
                    <a:pt x="771141" y="1270032"/>
                    <a:pt x="766931" y="1272137"/>
                    <a:pt x="764124" y="1273540"/>
                  </a:cubicBezTo>
                  <a:cubicBezTo>
                    <a:pt x="751494" y="1283364"/>
                    <a:pt x="736759" y="1290381"/>
                    <a:pt x="719919" y="1294591"/>
                  </a:cubicBezTo>
                  <a:cubicBezTo>
                    <a:pt x="718516" y="1295994"/>
                    <a:pt x="715358" y="1297748"/>
                    <a:pt x="710446" y="1299853"/>
                  </a:cubicBezTo>
                  <a:cubicBezTo>
                    <a:pt x="705534" y="1301958"/>
                    <a:pt x="702377" y="1305116"/>
                    <a:pt x="700974" y="1309326"/>
                  </a:cubicBezTo>
                  <a:lnTo>
                    <a:pt x="656768" y="1326166"/>
                  </a:lnTo>
                  <a:lnTo>
                    <a:pt x="654663" y="1334586"/>
                  </a:lnTo>
                  <a:cubicBezTo>
                    <a:pt x="651856" y="1338796"/>
                    <a:pt x="650453" y="1345111"/>
                    <a:pt x="650453" y="1353531"/>
                  </a:cubicBezTo>
                  <a:cubicBezTo>
                    <a:pt x="649050" y="1353531"/>
                    <a:pt x="648348" y="1354935"/>
                    <a:pt x="648348" y="1357741"/>
                  </a:cubicBezTo>
                  <a:cubicBezTo>
                    <a:pt x="645541" y="1364758"/>
                    <a:pt x="642384" y="1372477"/>
                    <a:pt x="638875" y="1380897"/>
                  </a:cubicBezTo>
                  <a:cubicBezTo>
                    <a:pt x="635367" y="1389317"/>
                    <a:pt x="631508" y="1399140"/>
                    <a:pt x="627298" y="1410367"/>
                  </a:cubicBezTo>
                  <a:cubicBezTo>
                    <a:pt x="625894" y="1414577"/>
                    <a:pt x="624491" y="1419489"/>
                    <a:pt x="623088" y="1425102"/>
                  </a:cubicBezTo>
                  <a:cubicBezTo>
                    <a:pt x="621685" y="1430716"/>
                    <a:pt x="619579" y="1435627"/>
                    <a:pt x="616773" y="1439837"/>
                  </a:cubicBezTo>
                  <a:lnTo>
                    <a:pt x="604143" y="1469308"/>
                  </a:lnTo>
                  <a:lnTo>
                    <a:pt x="599932" y="1486148"/>
                  </a:lnTo>
                  <a:cubicBezTo>
                    <a:pt x="599932" y="1488955"/>
                    <a:pt x="599231" y="1490358"/>
                    <a:pt x="597828" y="1490358"/>
                  </a:cubicBezTo>
                  <a:cubicBezTo>
                    <a:pt x="590811" y="1501585"/>
                    <a:pt x="584145" y="1514215"/>
                    <a:pt x="577830" y="1528249"/>
                  </a:cubicBezTo>
                  <a:cubicBezTo>
                    <a:pt x="571515" y="1542282"/>
                    <a:pt x="566954" y="1552105"/>
                    <a:pt x="564147" y="1557719"/>
                  </a:cubicBezTo>
                  <a:cubicBezTo>
                    <a:pt x="561340" y="1564735"/>
                    <a:pt x="558885" y="1572454"/>
                    <a:pt x="556780" y="1580874"/>
                  </a:cubicBezTo>
                  <a:cubicBezTo>
                    <a:pt x="554674" y="1589294"/>
                    <a:pt x="551517" y="1598416"/>
                    <a:pt x="547307" y="1608239"/>
                  </a:cubicBezTo>
                  <a:lnTo>
                    <a:pt x="530467" y="1639815"/>
                  </a:lnTo>
                  <a:cubicBezTo>
                    <a:pt x="526257" y="1644025"/>
                    <a:pt x="517135" y="1650340"/>
                    <a:pt x="503101" y="1658760"/>
                  </a:cubicBezTo>
                  <a:cubicBezTo>
                    <a:pt x="500295" y="1660163"/>
                    <a:pt x="494681" y="1658760"/>
                    <a:pt x="486261" y="1654550"/>
                  </a:cubicBezTo>
                  <a:cubicBezTo>
                    <a:pt x="475034" y="1648936"/>
                    <a:pt x="466614" y="1646831"/>
                    <a:pt x="461001" y="1648235"/>
                  </a:cubicBezTo>
                  <a:cubicBezTo>
                    <a:pt x="449774" y="1648235"/>
                    <a:pt x="441354" y="1644025"/>
                    <a:pt x="435741" y="1635605"/>
                  </a:cubicBezTo>
                  <a:cubicBezTo>
                    <a:pt x="431530" y="1634201"/>
                    <a:pt x="428022" y="1629991"/>
                    <a:pt x="425215" y="1622975"/>
                  </a:cubicBezTo>
                  <a:lnTo>
                    <a:pt x="410480" y="1612449"/>
                  </a:lnTo>
                  <a:cubicBezTo>
                    <a:pt x="385220" y="1601223"/>
                    <a:pt x="366275" y="1593504"/>
                    <a:pt x="353645" y="1589294"/>
                  </a:cubicBezTo>
                  <a:cubicBezTo>
                    <a:pt x="353645" y="1589294"/>
                    <a:pt x="350838" y="1586487"/>
                    <a:pt x="345224" y="1580874"/>
                  </a:cubicBezTo>
                  <a:cubicBezTo>
                    <a:pt x="331191" y="1564034"/>
                    <a:pt x="319964" y="1552105"/>
                    <a:pt x="311544" y="1545089"/>
                  </a:cubicBezTo>
                  <a:cubicBezTo>
                    <a:pt x="308737" y="1539475"/>
                    <a:pt x="307334" y="1536668"/>
                    <a:pt x="307334" y="1536668"/>
                  </a:cubicBezTo>
                  <a:cubicBezTo>
                    <a:pt x="304527" y="1531055"/>
                    <a:pt x="300668" y="1525091"/>
                    <a:pt x="295756" y="1518776"/>
                  </a:cubicBezTo>
                  <a:cubicBezTo>
                    <a:pt x="290845" y="1512461"/>
                    <a:pt x="286284" y="1506497"/>
                    <a:pt x="282074" y="1500883"/>
                  </a:cubicBezTo>
                  <a:cubicBezTo>
                    <a:pt x="275057" y="1493866"/>
                    <a:pt x="273653" y="1484745"/>
                    <a:pt x="277864" y="1473518"/>
                  </a:cubicBezTo>
                  <a:lnTo>
                    <a:pt x="288389" y="1439837"/>
                  </a:lnTo>
                  <a:cubicBezTo>
                    <a:pt x="288389" y="1434224"/>
                    <a:pt x="284880" y="1432119"/>
                    <a:pt x="277864" y="1433522"/>
                  </a:cubicBezTo>
                  <a:lnTo>
                    <a:pt x="273653" y="1433522"/>
                  </a:lnTo>
                  <a:cubicBezTo>
                    <a:pt x="273653" y="1429312"/>
                    <a:pt x="274355" y="1426506"/>
                    <a:pt x="275759" y="1425102"/>
                  </a:cubicBezTo>
                  <a:cubicBezTo>
                    <a:pt x="285582" y="1408262"/>
                    <a:pt x="291897" y="1384405"/>
                    <a:pt x="294704" y="1353531"/>
                  </a:cubicBezTo>
                  <a:cubicBezTo>
                    <a:pt x="294704" y="1335288"/>
                    <a:pt x="295406" y="1318799"/>
                    <a:pt x="296809" y="1304063"/>
                  </a:cubicBezTo>
                  <a:cubicBezTo>
                    <a:pt x="298212" y="1289328"/>
                    <a:pt x="299616" y="1277049"/>
                    <a:pt x="301019" y="1267225"/>
                  </a:cubicBezTo>
                  <a:cubicBezTo>
                    <a:pt x="302422" y="1254595"/>
                    <a:pt x="303826" y="1238807"/>
                    <a:pt x="305229" y="1219862"/>
                  </a:cubicBezTo>
                  <a:cubicBezTo>
                    <a:pt x="306632" y="1200917"/>
                    <a:pt x="309439" y="1178814"/>
                    <a:pt x="313649" y="1153554"/>
                  </a:cubicBezTo>
                  <a:cubicBezTo>
                    <a:pt x="315052" y="1135310"/>
                    <a:pt x="318561" y="1109349"/>
                    <a:pt x="324174" y="1075668"/>
                  </a:cubicBezTo>
                  <a:lnTo>
                    <a:pt x="324174" y="1063038"/>
                  </a:lnTo>
                  <a:cubicBezTo>
                    <a:pt x="324174" y="1054618"/>
                    <a:pt x="322771" y="1037778"/>
                    <a:pt x="319964" y="1012517"/>
                  </a:cubicBezTo>
                  <a:cubicBezTo>
                    <a:pt x="318561" y="1008307"/>
                    <a:pt x="315052" y="1006202"/>
                    <a:pt x="309439" y="1006202"/>
                  </a:cubicBezTo>
                  <a:cubicBezTo>
                    <a:pt x="296809" y="1003396"/>
                    <a:pt x="289091" y="998484"/>
                    <a:pt x="286284" y="991467"/>
                  </a:cubicBezTo>
                  <a:cubicBezTo>
                    <a:pt x="282074" y="984450"/>
                    <a:pt x="280671" y="978837"/>
                    <a:pt x="282074" y="974627"/>
                  </a:cubicBezTo>
                  <a:cubicBezTo>
                    <a:pt x="283477" y="973224"/>
                    <a:pt x="284179" y="971119"/>
                    <a:pt x="284179" y="968312"/>
                  </a:cubicBezTo>
                  <a:lnTo>
                    <a:pt x="282074" y="961997"/>
                  </a:lnTo>
                  <a:cubicBezTo>
                    <a:pt x="277864" y="961997"/>
                    <a:pt x="275759" y="963400"/>
                    <a:pt x="275759" y="966207"/>
                  </a:cubicBezTo>
                  <a:cubicBezTo>
                    <a:pt x="274355" y="969013"/>
                    <a:pt x="272250" y="977434"/>
                    <a:pt x="269444" y="991467"/>
                  </a:cubicBezTo>
                  <a:lnTo>
                    <a:pt x="261023" y="1014622"/>
                  </a:lnTo>
                  <a:lnTo>
                    <a:pt x="256813" y="1012517"/>
                  </a:lnTo>
                  <a:lnTo>
                    <a:pt x="254708" y="1006202"/>
                  </a:lnTo>
                  <a:lnTo>
                    <a:pt x="256813" y="985152"/>
                  </a:lnTo>
                  <a:lnTo>
                    <a:pt x="254708" y="976732"/>
                  </a:lnTo>
                  <a:cubicBezTo>
                    <a:pt x="249095" y="979539"/>
                    <a:pt x="245587" y="980942"/>
                    <a:pt x="244183" y="980942"/>
                  </a:cubicBezTo>
                  <a:cubicBezTo>
                    <a:pt x="239973" y="982345"/>
                    <a:pt x="234711" y="985503"/>
                    <a:pt x="228396" y="990415"/>
                  </a:cubicBezTo>
                  <a:cubicBezTo>
                    <a:pt x="222080" y="995326"/>
                    <a:pt x="215415" y="997782"/>
                    <a:pt x="208398" y="997782"/>
                  </a:cubicBezTo>
                  <a:cubicBezTo>
                    <a:pt x="204188" y="999185"/>
                    <a:pt x="199978" y="1000940"/>
                    <a:pt x="195768" y="1003045"/>
                  </a:cubicBezTo>
                  <a:cubicBezTo>
                    <a:pt x="191558" y="1005150"/>
                    <a:pt x="186646" y="1006904"/>
                    <a:pt x="181033" y="1008307"/>
                  </a:cubicBezTo>
                  <a:lnTo>
                    <a:pt x="191558" y="1012517"/>
                  </a:lnTo>
                  <a:lnTo>
                    <a:pt x="210503" y="1016727"/>
                  </a:lnTo>
                  <a:cubicBezTo>
                    <a:pt x="211906" y="1016727"/>
                    <a:pt x="214011" y="1019534"/>
                    <a:pt x="216818" y="1025148"/>
                  </a:cubicBezTo>
                  <a:cubicBezTo>
                    <a:pt x="214011" y="1027954"/>
                    <a:pt x="211205" y="1029358"/>
                    <a:pt x="208398" y="1029358"/>
                  </a:cubicBezTo>
                  <a:cubicBezTo>
                    <a:pt x="204188" y="1030761"/>
                    <a:pt x="198575" y="1031463"/>
                    <a:pt x="191558" y="1031463"/>
                  </a:cubicBezTo>
                  <a:cubicBezTo>
                    <a:pt x="180331" y="1031463"/>
                    <a:pt x="171911" y="1030761"/>
                    <a:pt x="166297" y="1029358"/>
                  </a:cubicBezTo>
                  <a:cubicBezTo>
                    <a:pt x="156474" y="1029358"/>
                    <a:pt x="143142" y="1026551"/>
                    <a:pt x="126302" y="1020937"/>
                  </a:cubicBezTo>
                  <a:cubicBezTo>
                    <a:pt x="113672" y="1020937"/>
                    <a:pt x="104550" y="1017429"/>
                    <a:pt x="98937" y="1010412"/>
                  </a:cubicBezTo>
                  <a:cubicBezTo>
                    <a:pt x="93323" y="1004799"/>
                    <a:pt x="88411" y="1001992"/>
                    <a:pt x="84201" y="1001992"/>
                  </a:cubicBezTo>
                  <a:cubicBezTo>
                    <a:pt x="74378" y="997782"/>
                    <a:pt x="66659" y="991467"/>
                    <a:pt x="61046" y="983047"/>
                  </a:cubicBezTo>
                  <a:cubicBezTo>
                    <a:pt x="55433" y="977434"/>
                    <a:pt x="51223" y="973925"/>
                    <a:pt x="48416" y="972522"/>
                  </a:cubicBezTo>
                  <a:cubicBezTo>
                    <a:pt x="35786" y="966909"/>
                    <a:pt x="28769" y="959892"/>
                    <a:pt x="27366" y="951472"/>
                  </a:cubicBezTo>
                  <a:cubicBezTo>
                    <a:pt x="25962" y="947262"/>
                    <a:pt x="21051" y="940946"/>
                    <a:pt x="12630" y="932526"/>
                  </a:cubicBezTo>
                  <a:cubicBezTo>
                    <a:pt x="8421" y="928316"/>
                    <a:pt x="5965" y="924808"/>
                    <a:pt x="5263" y="922001"/>
                  </a:cubicBezTo>
                  <a:cubicBezTo>
                    <a:pt x="4561" y="919195"/>
                    <a:pt x="7017" y="916388"/>
                    <a:pt x="12630" y="913581"/>
                  </a:cubicBezTo>
                  <a:cubicBezTo>
                    <a:pt x="19647" y="909371"/>
                    <a:pt x="19647" y="905161"/>
                    <a:pt x="12630" y="900951"/>
                  </a:cubicBezTo>
                  <a:cubicBezTo>
                    <a:pt x="9824" y="899548"/>
                    <a:pt x="8421" y="898144"/>
                    <a:pt x="8421" y="896741"/>
                  </a:cubicBezTo>
                  <a:cubicBezTo>
                    <a:pt x="8421" y="895338"/>
                    <a:pt x="9122" y="893934"/>
                    <a:pt x="10526" y="892531"/>
                  </a:cubicBezTo>
                  <a:cubicBezTo>
                    <a:pt x="20349" y="885514"/>
                    <a:pt x="23857" y="874989"/>
                    <a:pt x="21051" y="860956"/>
                  </a:cubicBezTo>
                  <a:lnTo>
                    <a:pt x="27366" y="835695"/>
                  </a:lnTo>
                  <a:cubicBezTo>
                    <a:pt x="27366" y="835695"/>
                    <a:pt x="27366" y="835344"/>
                    <a:pt x="27366" y="834643"/>
                  </a:cubicBezTo>
                  <a:cubicBezTo>
                    <a:pt x="27366" y="833941"/>
                    <a:pt x="27366" y="833590"/>
                    <a:pt x="27366" y="833590"/>
                  </a:cubicBezTo>
                  <a:cubicBezTo>
                    <a:pt x="25962" y="830784"/>
                    <a:pt x="25962" y="828328"/>
                    <a:pt x="27366" y="826223"/>
                  </a:cubicBezTo>
                  <a:cubicBezTo>
                    <a:pt x="28769" y="824118"/>
                    <a:pt x="30874" y="822363"/>
                    <a:pt x="33681" y="820960"/>
                  </a:cubicBezTo>
                  <a:cubicBezTo>
                    <a:pt x="32277" y="816750"/>
                    <a:pt x="31576" y="811137"/>
                    <a:pt x="31576" y="804120"/>
                  </a:cubicBezTo>
                  <a:lnTo>
                    <a:pt x="37891" y="806225"/>
                  </a:lnTo>
                  <a:lnTo>
                    <a:pt x="35786" y="799910"/>
                  </a:lnTo>
                  <a:cubicBezTo>
                    <a:pt x="35786" y="798506"/>
                    <a:pt x="36838" y="797103"/>
                    <a:pt x="38944" y="795700"/>
                  </a:cubicBezTo>
                  <a:cubicBezTo>
                    <a:pt x="41048" y="794297"/>
                    <a:pt x="42803" y="792893"/>
                    <a:pt x="44206" y="791490"/>
                  </a:cubicBezTo>
                  <a:lnTo>
                    <a:pt x="42101" y="787280"/>
                  </a:lnTo>
                  <a:cubicBezTo>
                    <a:pt x="36488" y="781666"/>
                    <a:pt x="37891" y="778158"/>
                    <a:pt x="46311" y="776755"/>
                  </a:cubicBezTo>
                  <a:cubicBezTo>
                    <a:pt x="49118" y="775351"/>
                    <a:pt x="51924" y="772895"/>
                    <a:pt x="54731" y="769387"/>
                  </a:cubicBezTo>
                  <a:cubicBezTo>
                    <a:pt x="57538" y="765879"/>
                    <a:pt x="58239" y="762721"/>
                    <a:pt x="56836" y="759914"/>
                  </a:cubicBezTo>
                  <a:lnTo>
                    <a:pt x="52626" y="757809"/>
                  </a:lnTo>
                  <a:cubicBezTo>
                    <a:pt x="52626" y="755003"/>
                    <a:pt x="51223" y="753599"/>
                    <a:pt x="48416" y="753599"/>
                  </a:cubicBezTo>
                  <a:lnTo>
                    <a:pt x="50521" y="753599"/>
                  </a:lnTo>
                  <a:cubicBezTo>
                    <a:pt x="51924" y="752196"/>
                    <a:pt x="54029" y="752196"/>
                    <a:pt x="56836" y="753599"/>
                  </a:cubicBezTo>
                  <a:lnTo>
                    <a:pt x="61046" y="745179"/>
                  </a:lnTo>
                  <a:cubicBezTo>
                    <a:pt x="62449" y="742373"/>
                    <a:pt x="64204" y="738513"/>
                    <a:pt x="66309" y="733602"/>
                  </a:cubicBezTo>
                  <a:cubicBezTo>
                    <a:pt x="68414" y="728690"/>
                    <a:pt x="70870" y="723427"/>
                    <a:pt x="73676" y="717814"/>
                  </a:cubicBezTo>
                  <a:lnTo>
                    <a:pt x="96832" y="673608"/>
                  </a:lnTo>
                  <a:cubicBezTo>
                    <a:pt x="109462" y="646945"/>
                    <a:pt x="119285" y="627298"/>
                    <a:pt x="126302" y="614668"/>
                  </a:cubicBezTo>
                  <a:cubicBezTo>
                    <a:pt x="134722" y="597827"/>
                    <a:pt x="148755" y="572567"/>
                    <a:pt x="168402" y="538887"/>
                  </a:cubicBezTo>
                  <a:cubicBezTo>
                    <a:pt x="172612" y="531870"/>
                    <a:pt x="176822" y="525204"/>
                    <a:pt x="181033" y="518889"/>
                  </a:cubicBezTo>
                  <a:cubicBezTo>
                    <a:pt x="185243" y="512574"/>
                    <a:pt x="189453" y="505908"/>
                    <a:pt x="193663" y="498891"/>
                  </a:cubicBezTo>
                  <a:cubicBezTo>
                    <a:pt x="193663" y="497488"/>
                    <a:pt x="194715" y="495032"/>
                    <a:pt x="196820" y="491524"/>
                  </a:cubicBezTo>
                  <a:cubicBezTo>
                    <a:pt x="198925" y="488015"/>
                    <a:pt x="197171" y="484156"/>
                    <a:pt x="191558" y="479946"/>
                  </a:cubicBezTo>
                  <a:lnTo>
                    <a:pt x="191558" y="475736"/>
                  </a:lnTo>
                  <a:lnTo>
                    <a:pt x="189453" y="463106"/>
                  </a:lnTo>
                  <a:lnTo>
                    <a:pt x="187348" y="458896"/>
                  </a:lnTo>
                  <a:lnTo>
                    <a:pt x="185243" y="458896"/>
                  </a:lnTo>
                  <a:cubicBezTo>
                    <a:pt x="182436" y="458896"/>
                    <a:pt x="179629" y="457843"/>
                    <a:pt x="176822" y="455738"/>
                  </a:cubicBezTo>
                  <a:cubicBezTo>
                    <a:pt x="174016" y="453633"/>
                    <a:pt x="171209" y="452581"/>
                    <a:pt x="168402" y="452581"/>
                  </a:cubicBezTo>
                  <a:cubicBezTo>
                    <a:pt x="162789" y="449774"/>
                    <a:pt x="158579" y="444862"/>
                    <a:pt x="155772" y="437845"/>
                  </a:cubicBezTo>
                  <a:cubicBezTo>
                    <a:pt x="154369" y="429425"/>
                    <a:pt x="149457" y="425215"/>
                    <a:pt x="141037" y="425215"/>
                  </a:cubicBezTo>
                  <a:cubicBezTo>
                    <a:pt x="135424" y="425215"/>
                    <a:pt x="130512" y="423110"/>
                    <a:pt x="126302" y="418900"/>
                  </a:cubicBezTo>
                  <a:cubicBezTo>
                    <a:pt x="119285" y="409077"/>
                    <a:pt x="110865" y="403463"/>
                    <a:pt x="101042" y="402060"/>
                  </a:cubicBezTo>
                  <a:lnTo>
                    <a:pt x="94726" y="399955"/>
                  </a:lnTo>
                  <a:lnTo>
                    <a:pt x="71571" y="376800"/>
                  </a:lnTo>
                  <a:lnTo>
                    <a:pt x="42101" y="345224"/>
                  </a:lnTo>
                  <a:lnTo>
                    <a:pt x="37891" y="343119"/>
                  </a:lnTo>
                  <a:cubicBezTo>
                    <a:pt x="33681" y="340313"/>
                    <a:pt x="30172" y="336103"/>
                    <a:pt x="27366" y="330489"/>
                  </a:cubicBezTo>
                  <a:cubicBezTo>
                    <a:pt x="27366" y="327682"/>
                    <a:pt x="26313" y="325227"/>
                    <a:pt x="24208" y="323122"/>
                  </a:cubicBezTo>
                  <a:cubicBezTo>
                    <a:pt x="22103" y="321017"/>
                    <a:pt x="19647" y="319964"/>
                    <a:pt x="16841" y="319964"/>
                  </a:cubicBezTo>
                  <a:cubicBezTo>
                    <a:pt x="14034" y="317157"/>
                    <a:pt x="12630" y="315052"/>
                    <a:pt x="12630" y="313649"/>
                  </a:cubicBezTo>
                  <a:cubicBezTo>
                    <a:pt x="12630" y="312246"/>
                    <a:pt x="11929" y="309790"/>
                    <a:pt x="10526" y="306281"/>
                  </a:cubicBezTo>
                  <a:cubicBezTo>
                    <a:pt x="9122" y="302773"/>
                    <a:pt x="6315" y="300317"/>
                    <a:pt x="2106" y="298914"/>
                  </a:cubicBezTo>
                  <a:cubicBezTo>
                    <a:pt x="702" y="298914"/>
                    <a:pt x="0" y="298212"/>
                    <a:pt x="0" y="296809"/>
                  </a:cubicBezTo>
                  <a:cubicBezTo>
                    <a:pt x="0" y="295405"/>
                    <a:pt x="702" y="294704"/>
                    <a:pt x="2106" y="294704"/>
                  </a:cubicBezTo>
                  <a:lnTo>
                    <a:pt x="6315" y="294704"/>
                  </a:lnTo>
                  <a:cubicBezTo>
                    <a:pt x="9122" y="300317"/>
                    <a:pt x="15437" y="301019"/>
                    <a:pt x="25261" y="296809"/>
                  </a:cubicBezTo>
                  <a:lnTo>
                    <a:pt x="25261" y="298914"/>
                  </a:lnTo>
                  <a:cubicBezTo>
                    <a:pt x="25261" y="301720"/>
                    <a:pt x="26664" y="304176"/>
                    <a:pt x="29471" y="306281"/>
                  </a:cubicBezTo>
                  <a:cubicBezTo>
                    <a:pt x="32277" y="308386"/>
                    <a:pt x="35786" y="308737"/>
                    <a:pt x="39996" y="307334"/>
                  </a:cubicBezTo>
                  <a:cubicBezTo>
                    <a:pt x="44206" y="307334"/>
                    <a:pt x="46311" y="308737"/>
                    <a:pt x="46311" y="311544"/>
                  </a:cubicBezTo>
                  <a:cubicBezTo>
                    <a:pt x="47714" y="314351"/>
                    <a:pt x="49819" y="316105"/>
                    <a:pt x="52626" y="316807"/>
                  </a:cubicBezTo>
                  <a:cubicBezTo>
                    <a:pt x="55433" y="317508"/>
                    <a:pt x="57538" y="317859"/>
                    <a:pt x="58941" y="317859"/>
                  </a:cubicBezTo>
                  <a:cubicBezTo>
                    <a:pt x="68764" y="322069"/>
                    <a:pt x="75080" y="324876"/>
                    <a:pt x="77886" y="326279"/>
                  </a:cubicBezTo>
                  <a:cubicBezTo>
                    <a:pt x="86306" y="336103"/>
                    <a:pt x="96832" y="341014"/>
                    <a:pt x="109462" y="341014"/>
                  </a:cubicBezTo>
                  <a:cubicBezTo>
                    <a:pt x="127705" y="346628"/>
                    <a:pt x="138932" y="350136"/>
                    <a:pt x="143142" y="351539"/>
                  </a:cubicBezTo>
                  <a:cubicBezTo>
                    <a:pt x="159982" y="355750"/>
                    <a:pt x="176121" y="357854"/>
                    <a:pt x="191558" y="357854"/>
                  </a:cubicBezTo>
                  <a:cubicBezTo>
                    <a:pt x="194364" y="359258"/>
                    <a:pt x="197873" y="358907"/>
                    <a:pt x="202083" y="356802"/>
                  </a:cubicBezTo>
                  <a:cubicBezTo>
                    <a:pt x="206293" y="354697"/>
                    <a:pt x="209100" y="353644"/>
                    <a:pt x="210503" y="353644"/>
                  </a:cubicBezTo>
                  <a:cubicBezTo>
                    <a:pt x="217520" y="352241"/>
                    <a:pt x="221730" y="351539"/>
                    <a:pt x="223133" y="351539"/>
                  </a:cubicBezTo>
                  <a:cubicBezTo>
                    <a:pt x="224536" y="351539"/>
                    <a:pt x="226641" y="355048"/>
                    <a:pt x="229448" y="362065"/>
                  </a:cubicBezTo>
                  <a:cubicBezTo>
                    <a:pt x="240675" y="352241"/>
                    <a:pt x="256112" y="341716"/>
                    <a:pt x="275759" y="330489"/>
                  </a:cubicBezTo>
                  <a:cubicBezTo>
                    <a:pt x="275759" y="330489"/>
                    <a:pt x="277162" y="329086"/>
                    <a:pt x="279969" y="326279"/>
                  </a:cubicBezTo>
                  <a:cubicBezTo>
                    <a:pt x="282775" y="324876"/>
                    <a:pt x="285231" y="323122"/>
                    <a:pt x="287336" y="321017"/>
                  </a:cubicBezTo>
                  <a:cubicBezTo>
                    <a:pt x="289441" y="318911"/>
                    <a:pt x="291897" y="317157"/>
                    <a:pt x="294704" y="315754"/>
                  </a:cubicBezTo>
                  <a:cubicBezTo>
                    <a:pt x="318561" y="301720"/>
                    <a:pt x="332594" y="294002"/>
                    <a:pt x="336804" y="292599"/>
                  </a:cubicBezTo>
                  <a:cubicBezTo>
                    <a:pt x="342418" y="289792"/>
                    <a:pt x="350136" y="289792"/>
                    <a:pt x="359960" y="292599"/>
                  </a:cubicBezTo>
                  <a:cubicBezTo>
                    <a:pt x="368380" y="294002"/>
                    <a:pt x="378554" y="297160"/>
                    <a:pt x="390482" y="302071"/>
                  </a:cubicBezTo>
                  <a:cubicBezTo>
                    <a:pt x="402411" y="306983"/>
                    <a:pt x="412585" y="310842"/>
                    <a:pt x="421005" y="313649"/>
                  </a:cubicBezTo>
                  <a:cubicBezTo>
                    <a:pt x="433636" y="317859"/>
                    <a:pt x="441354" y="319262"/>
                    <a:pt x="444161" y="317859"/>
                  </a:cubicBezTo>
                  <a:cubicBezTo>
                    <a:pt x="466614" y="322069"/>
                    <a:pt x="478543" y="333296"/>
                    <a:pt x="479946" y="351539"/>
                  </a:cubicBezTo>
                  <a:cubicBezTo>
                    <a:pt x="479946" y="369783"/>
                    <a:pt x="491173" y="381712"/>
                    <a:pt x="513626" y="387325"/>
                  </a:cubicBezTo>
                  <a:cubicBezTo>
                    <a:pt x="523450" y="387325"/>
                    <a:pt x="531870" y="392237"/>
                    <a:pt x="538887" y="402060"/>
                  </a:cubicBezTo>
                  <a:cubicBezTo>
                    <a:pt x="545904" y="406270"/>
                    <a:pt x="551517" y="411884"/>
                    <a:pt x="555727" y="418900"/>
                  </a:cubicBezTo>
                  <a:cubicBezTo>
                    <a:pt x="558534" y="421707"/>
                    <a:pt x="561340" y="424163"/>
                    <a:pt x="564147" y="426268"/>
                  </a:cubicBezTo>
                  <a:cubicBezTo>
                    <a:pt x="566954" y="428373"/>
                    <a:pt x="569059" y="430829"/>
                    <a:pt x="570462" y="433635"/>
                  </a:cubicBezTo>
                  <a:cubicBezTo>
                    <a:pt x="571866" y="435039"/>
                    <a:pt x="572567" y="437845"/>
                    <a:pt x="572567" y="442056"/>
                  </a:cubicBezTo>
                  <a:lnTo>
                    <a:pt x="570462" y="473631"/>
                  </a:lnTo>
                  <a:cubicBezTo>
                    <a:pt x="571866" y="476438"/>
                    <a:pt x="572567" y="482051"/>
                    <a:pt x="572567" y="490471"/>
                  </a:cubicBezTo>
                  <a:cubicBezTo>
                    <a:pt x="572567" y="498891"/>
                    <a:pt x="571164" y="504505"/>
                    <a:pt x="568357" y="507311"/>
                  </a:cubicBezTo>
                  <a:cubicBezTo>
                    <a:pt x="562744" y="514328"/>
                    <a:pt x="555727" y="517135"/>
                    <a:pt x="547307" y="515731"/>
                  </a:cubicBezTo>
                  <a:cubicBezTo>
                    <a:pt x="540290" y="512925"/>
                    <a:pt x="536080" y="514328"/>
                    <a:pt x="534677" y="519941"/>
                  </a:cubicBezTo>
                  <a:cubicBezTo>
                    <a:pt x="533273" y="521345"/>
                    <a:pt x="528011" y="524151"/>
                    <a:pt x="518889" y="528361"/>
                  </a:cubicBezTo>
                  <a:cubicBezTo>
                    <a:pt x="509767" y="532572"/>
                    <a:pt x="503101" y="535378"/>
                    <a:pt x="498891" y="536782"/>
                  </a:cubicBezTo>
                  <a:lnTo>
                    <a:pt x="450476" y="532572"/>
                  </a:lnTo>
                  <a:cubicBezTo>
                    <a:pt x="446266" y="533975"/>
                    <a:pt x="442757" y="533273"/>
                    <a:pt x="439951" y="530467"/>
                  </a:cubicBezTo>
                  <a:lnTo>
                    <a:pt x="408375" y="526256"/>
                  </a:lnTo>
                  <a:cubicBezTo>
                    <a:pt x="406972" y="524853"/>
                    <a:pt x="405218" y="524502"/>
                    <a:pt x="403113" y="525204"/>
                  </a:cubicBezTo>
                  <a:cubicBezTo>
                    <a:pt x="401008" y="525906"/>
                    <a:pt x="399253" y="525555"/>
                    <a:pt x="397850" y="524151"/>
                  </a:cubicBezTo>
                  <a:cubicBezTo>
                    <a:pt x="386623" y="521345"/>
                    <a:pt x="378203" y="519941"/>
                    <a:pt x="372590" y="519941"/>
                  </a:cubicBezTo>
                  <a:lnTo>
                    <a:pt x="332594" y="515731"/>
                  </a:lnTo>
                  <a:cubicBezTo>
                    <a:pt x="328384" y="517135"/>
                    <a:pt x="321367" y="517836"/>
                    <a:pt x="311544" y="517836"/>
                  </a:cubicBezTo>
                  <a:lnTo>
                    <a:pt x="303124" y="517836"/>
                  </a:lnTo>
                  <a:lnTo>
                    <a:pt x="294704" y="513626"/>
                  </a:lnTo>
                  <a:cubicBezTo>
                    <a:pt x="291897" y="513626"/>
                    <a:pt x="288739" y="514679"/>
                    <a:pt x="285231" y="516784"/>
                  </a:cubicBezTo>
                  <a:cubicBezTo>
                    <a:pt x="281723" y="518889"/>
                    <a:pt x="278565" y="520643"/>
                    <a:pt x="275759" y="522046"/>
                  </a:cubicBezTo>
                  <a:cubicBezTo>
                    <a:pt x="272952" y="522046"/>
                    <a:pt x="271548" y="523450"/>
                    <a:pt x="271548" y="526256"/>
                  </a:cubicBezTo>
                  <a:cubicBezTo>
                    <a:pt x="256112" y="529063"/>
                    <a:pt x="244885" y="539588"/>
                    <a:pt x="237868" y="557832"/>
                  </a:cubicBezTo>
                  <a:lnTo>
                    <a:pt x="237868" y="559937"/>
                  </a:lnTo>
                  <a:cubicBezTo>
                    <a:pt x="228045" y="569760"/>
                    <a:pt x="218923" y="580987"/>
                    <a:pt x="210503" y="593617"/>
                  </a:cubicBezTo>
                  <a:cubicBezTo>
                    <a:pt x="210503" y="593617"/>
                    <a:pt x="209100" y="595021"/>
                    <a:pt x="206293" y="597827"/>
                  </a:cubicBezTo>
                  <a:cubicBezTo>
                    <a:pt x="200679" y="607651"/>
                    <a:pt x="194364" y="619930"/>
                    <a:pt x="187348" y="634665"/>
                  </a:cubicBezTo>
                  <a:cubicBezTo>
                    <a:pt x="180331" y="649400"/>
                    <a:pt x="171911" y="665188"/>
                    <a:pt x="162087" y="682028"/>
                  </a:cubicBezTo>
                  <a:cubicBezTo>
                    <a:pt x="152264" y="700272"/>
                    <a:pt x="145247" y="713604"/>
                    <a:pt x="141037" y="722024"/>
                  </a:cubicBezTo>
                  <a:cubicBezTo>
                    <a:pt x="138230" y="727637"/>
                    <a:pt x="135073" y="734654"/>
                    <a:pt x="131564" y="743074"/>
                  </a:cubicBezTo>
                  <a:cubicBezTo>
                    <a:pt x="128056" y="751494"/>
                    <a:pt x="124899" y="758511"/>
                    <a:pt x="122092" y="764124"/>
                  </a:cubicBezTo>
                  <a:lnTo>
                    <a:pt x="109462" y="802015"/>
                  </a:lnTo>
                  <a:cubicBezTo>
                    <a:pt x="108058" y="806225"/>
                    <a:pt x="106655" y="810084"/>
                    <a:pt x="105252" y="813592"/>
                  </a:cubicBezTo>
                  <a:cubicBezTo>
                    <a:pt x="103848" y="817101"/>
                    <a:pt x="102445" y="820258"/>
                    <a:pt x="101042" y="823065"/>
                  </a:cubicBezTo>
                  <a:cubicBezTo>
                    <a:pt x="99638" y="827275"/>
                    <a:pt x="102445" y="829380"/>
                    <a:pt x="109462" y="829380"/>
                  </a:cubicBezTo>
                  <a:lnTo>
                    <a:pt x="115777" y="831485"/>
                  </a:lnTo>
                  <a:lnTo>
                    <a:pt x="111567" y="839905"/>
                  </a:lnTo>
                  <a:lnTo>
                    <a:pt x="94726" y="858851"/>
                  </a:lnTo>
                  <a:lnTo>
                    <a:pt x="96832" y="875691"/>
                  </a:lnTo>
                  <a:cubicBezTo>
                    <a:pt x="96832" y="875691"/>
                    <a:pt x="97533" y="875691"/>
                    <a:pt x="98937" y="875691"/>
                  </a:cubicBezTo>
                  <a:cubicBezTo>
                    <a:pt x="100340" y="875691"/>
                    <a:pt x="101042" y="875691"/>
                    <a:pt x="101042" y="875691"/>
                  </a:cubicBezTo>
                  <a:cubicBezTo>
                    <a:pt x="103848" y="875691"/>
                    <a:pt x="105954" y="873586"/>
                    <a:pt x="107357" y="869376"/>
                  </a:cubicBezTo>
                  <a:cubicBezTo>
                    <a:pt x="108760" y="867972"/>
                    <a:pt x="110865" y="867271"/>
                    <a:pt x="113672" y="867271"/>
                  </a:cubicBezTo>
                  <a:cubicBezTo>
                    <a:pt x="116479" y="867271"/>
                    <a:pt x="118584" y="868674"/>
                    <a:pt x="119987" y="871481"/>
                  </a:cubicBezTo>
                  <a:cubicBezTo>
                    <a:pt x="119987" y="872884"/>
                    <a:pt x="121390" y="874989"/>
                    <a:pt x="124197" y="877796"/>
                  </a:cubicBezTo>
                  <a:cubicBezTo>
                    <a:pt x="124197" y="887619"/>
                    <a:pt x="129810" y="892531"/>
                    <a:pt x="141037" y="892531"/>
                  </a:cubicBezTo>
                  <a:cubicBezTo>
                    <a:pt x="155070" y="892531"/>
                    <a:pt x="169806" y="886216"/>
                    <a:pt x="185243" y="873586"/>
                  </a:cubicBezTo>
                  <a:lnTo>
                    <a:pt x="193663" y="867271"/>
                  </a:lnTo>
                  <a:cubicBezTo>
                    <a:pt x="195066" y="867271"/>
                    <a:pt x="196469" y="866569"/>
                    <a:pt x="197873" y="865166"/>
                  </a:cubicBezTo>
                  <a:cubicBezTo>
                    <a:pt x="199276" y="863762"/>
                    <a:pt x="199978" y="862359"/>
                    <a:pt x="199978" y="860956"/>
                  </a:cubicBezTo>
                  <a:cubicBezTo>
                    <a:pt x="211205" y="852535"/>
                    <a:pt x="218221" y="846220"/>
                    <a:pt x="221028" y="842010"/>
                  </a:cubicBezTo>
                  <a:cubicBezTo>
                    <a:pt x="226641" y="836397"/>
                    <a:pt x="232956" y="831836"/>
                    <a:pt x="239973" y="828328"/>
                  </a:cubicBezTo>
                  <a:cubicBezTo>
                    <a:pt x="246990" y="824819"/>
                    <a:pt x="253305" y="820258"/>
                    <a:pt x="258918" y="814645"/>
                  </a:cubicBezTo>
                  <a:cubicBezTo>
                    <a:pt x="261725" y="811838"/>
                    <a:pt x="266286" y="807979"/>
                    <a:pt x="272601" y="803067"/>
                  </a:cubicBezTo>
                  <a:cubicBezTo>
                    <a:pt x="278916" y="798156"/>
                    <a:pt x="282775" y="792191"/>
                    <a:pt x="284179" y="785175"/>
                  </a:cubicBezTo>
                  <a:lnTo>
                    <a:pt x="294704" y="764124"/>
                  </a:lnTo>
                  <a:lnTo>
                    <a:pt x="301019" y="757809"/>
                  </a:lnTo>
                  <a:lnTo>
                    <a:pt x="309439" y="768334"/>
                  </a:lnTo>
                  <a:cubicBezTo>
                    <a:pt x="319262" y="752898"/>
                    <a:pt x="325577" y="743074"/>
                    <a:pt x="328384" y="738864"/>
                  </a:cubicBezTo>
                  <a:cubicBezTo>
                    <a:pt x="328384" y="736057"/>
                    <a:pt x="329437" y="733602"/>
                    <a:pt x="331542" y="731496"/>
                  </a:cubicBezTo>
                  <a:cubicBezTo>
                    <a:pt x="333647" y="729391"/>
                    <a:pt x="335401" y="726936"/>
                    <a:pt x="336804" y="724129"/>
                  </a:cubicBezTo>
                  <a:cubicBezTo>
                    <a:pt x="345224" y="710095"/>
                    <a:pt x="352241" y="700272"/>
                    <a:pt x="357855" y="694658"/>
                  </a:cubicBezTo>
                  <a:cubicBezTo>
                    <a:pt x="362065" y="690448"/>
                    <a:pt x="364871" y="688343"/>
                    <a:pt x="366275" y="688343"/>
                  </a:cubicBezTo>
                  <a:lnTo>
                    <a:pt x="374695" y="688343"/>
                  </a:lnTo>
                  <a:cubicBezTo>
                    <a:pt x="377502" y="688343"/>
                    <a:pt x="381712" y="688343"/>
                    <a:pt x="387325" y="688343"/>
                  </a:cubicBezTo>
                  <a:cubicBezTo>
                    <a:pt x="392938" y="688343"/>
                    <a:pt x="397148" y="689045"/>
                    <a:pt x="399955" y="690448"/>
                  </a:cubicBezTo>
                  <a:lnTo>
                    <a:pt x="429425" y="694658"/>
                  </a:lnTo>
                  <a:cubicBezTo>
                    <a:pt x="436442" y="694658"/>
                    <a:pt x="442056" y="696413"/>
                    <a:pt x="446266" y="699921"/>
                  </a:cubicBezTo>
                  <a:cubicBezTo>
                    <a:pt x="450476" y="703429"/>
                    <a:pt x="452581" y="707990"/>
                    <a:pt x="452581" y="713604"/>
                  </a:cubicBezTo>
                  <a:cubicBezTo>
                    <a:pt x="455387" y="727637"/>
                    <a:pt x="468018" y="739566"/>
                    <a:pt x="490471" y="749389"/>
                  </a:cubicBezTo>
                  <a:cubicBezTo>
                    <a:pt x="493278" y="750792"/>
                    <a:pt x="499593" y="756406"/>
                    <a:pt x="509416" y="766229"/>
                  </a:cubicBezTo>
                  <a:lnTo>
                    <a:pt x="528362" y="793595"/>
                  </a:lnTo>
                  <a:lnTo>
                    <a:pt x="532572" y="802015"/>
                  </a:lnTo>
                  <a:cubicBezTo>
                    <a:pt x="543799" y="809032"/>
                    <a:pt x="546605" y="817452"/>
                    <a:pt x="540992" y="827275"/>
                  </a:cubicBezTo>
                  <a:cubicBezTo>
                    <a:pt x="538185" y="831485"/>
                    <a:pt x="536431" y="835344"/>
                    <a:pt x="535729" y="838853"/>
                  </a:cubicBezTo>
                  <a:cubicBezTo>
                    <a:pt x="535027" y="842361"/>
                    <a:pt x="534677" y="844817"/>
                    <a:pt x="534677" y="846220"/>
                  </a:cubicBezTo>
                  <a:cubicBezTo>
                    <a:pt x="526257" y="871481"/>
                    <a:pt x="521345" y="886917"/>
                    <a:pt x="519942" y="892531"/>
                  </a:cubicBezTo>
                  <a:lnTo>
                    <a:pt x="515731" y="928316"/>
                  </a:lnTo>
                  <a:lnTo>
                    <a:pt x="511522" y="1081983"/>
                  </a:lnTo>
                  <a:lnTo>
                    <a:pt x="515731" y="1081983"/>
                  </a:lnTo>
                  <a:lnTo>
                    <a:pt x="517837" y="1081983"/>
                  </a:lnTo>
                  <a:cubicBezTo>
                    <a:pt x="519240" y="1081983"/>
                    <a:pt x="520292" y="1083387"/>
                    <a:pt x="520994" y="1086193"/>
                  </a:cubicBezTo>
                  <a:cubicBezTo>
                    <a:pt x="521696" y="1089000"/>
                    <a:pt x="522748" y="1090403"/>
                    <a:pt x="524152" y="1090403"/>
                  </a:cubicBezTo>
                  <a:cubicBezTo>
                    <a:pt x="526958" y="1090403"/>
                    <a:pt x="532572" y="1080580"/>
                    <a:pt x="540992" y="1060933"/>
                  </a:cubicBezTo>
                  <a:lnTo>
                    <a:pt x="515731" y="1128294"/>
                  </a:lnTo>
                  <a:cubicBezTo>
                    <a:pt x="514328" y="1131100"/>
                    <a:pt x="512925" y="1139521"/>
                    <a:pt x="511522" y="1153554"/>
                  </a:cubicBezTo>
                  <a:cubicBezTo>
                    <a:pt x="510118" y="1167588"/>
                    <a:pt x="509416" y="1178113"/>
                    <a:pt x="509416" y="1185129"/>
                  </a:cubicBezTo>
                  <a:cubicBezTo>
                    <a:pt x="508013" y="1192146"/>
                    <a:pt x="507311" y="1199514"/>
                    <a:pt x="507311" y="1207232"/>
                  </a:cubicBezTo>
                  <a:cubicBezTo>
                    <a:pt x="507311" y="1214951"/>
                    <a:pt x="506610" y="1221617"/>
                    <a:pt x="505207" y="1227230"/>
                  </a:cubicBezTo>
                  <a:lnTo>
                    <a:pt x="526257" y="1195655"/>
                  </a:lnTo>
                  <a:cubicBezTo>
                    <a:pt x="538887" y="1168991"/>
                    <a:pt x="545904" y="1154957"/>
                    <a:pt x="547307" y="1153554"/>
                  </a:cubicBezTo>
                  <a:cubicBezTo>
                    <a:pt x="548710" y="1156361"/>
                    <a:pt x="551868" y="1152151"/>
                    <a:pt x="556780" y="1140924"/>
                  </a:cubicBezTo>
                  <a:cubicBezTo>
                    <a:pt x="561691" y="1129697"/>
                    <a:pt x="564849" y="1120575"/>
                    <a:pt x="566252" y="1113559"/>
                  </a:cubicBezTo>
                  <a:lnTo>
                    <a:pt x="570462" y="1105138"/>
                  </a:lnTo>
                  <a:lnTo>
                    <a:pt x="591512" y="1077773"/>
                  </a:lnTo>
                  <a:cubicBezTo>
                    <a:pt x="591512" y="1074966"/>
                    <a:pt x="592916" y="1073563"/>
                    <a:pt x="595723" y="1073563"/>
                  </a:cubicBezTo>
                  <a:cubicBezTo>
                    <a:pt x="601336" y="1067950"/>
                    <a:pt x="604143" y="1065143"/>
                    <a:pt x="604143" y="1065143"/>
                  </a:cubicBezTo>
                  <a:lnTo>
                    <a:pt x="629403" y="1039883"/>
                  </a:lnTo>
                  <a:lnTo>
                    <a:pt x="612563" y="1075668"/>
                  </a:lnTo>
                  <a:cubicBezTo>
                    <a:pt x="611159" y="1075668"/>
                    <a:pt x="610809" y="1076019"/>
                    <a:pt x="611510" y="1076721"/>
                  </a:cubicBezTo>
                  <a:cubicBezTo>
                    <a:pt x="612212" y="1077422"/>
                    <a:pt x="611861" y="1078475"/>
                    <a:pt x="610458" y="1079878"/>
                  </a:cubicBezTo>
                  <a:cubicBezTo>
                    <a:pt x="610458" y="1086895"/>
                    <a:pt x="609756" y="1091105"/>
                    <a:pt x="608353" y="1092508"/>
                  </a:cubicBezTo>
                  <a:lnTo>
                    <a:pt x="608353" y="1098823"/>
                  </a:lnTo>
                  <a:lnTo>
                    <a:pt x="616773" y="1088298"/>
                  </a:lnTo>
                  <a:lnTo>
                    <a:pt x="620983" y="1086193"/>
                  </a:lnTo>
                  <a:cubicBezTo>
                    <a:pt x="622386" y="1081983"/>
                    <a:pt x="624491" y="1077773"/>
                    <a:pt x="627298" y="1073563"/>
                  </a:cubicBezTo>
                  <a:cubicBezTo>
                    <a:pt x="630105" y="1069353"/>
                    <a:pt x="632210" y="1064441"/>
                    <a:pt x="633613" y="1058828"/>
                  </a:cubicBezTo>
                  <a:cubicBezTo>
                    <a:pt x="639226" y="1049005"/>
                    <a:pt x="644489" y="1039181"/>
                    <a:pt x="649401" y="1029358"/>
                  </a:cubicBezTo>
                  <a:cubicBezTo>
                    <a:pt x="654313" y="1019534"/>
                    <a:pt x="658873" y="1010412"/>
                    <a:pt x="663083" y="1001992"/>
                  </a:cubicBezTo>
                  <a:cubicBezTo>
                    <a:pt x="667293" y="996379"/>
                    <a:pt x="678520" y="976732"/>
                    <a:pt x="696764" y="943052"/>
                  </a:cubicBezTo>
                  <a:cubicBezTo>
                    <a:pt x="695360" y="930421"/>
                    <a:pt x="695009" y="917791"/>
                    <a:pt x="695711" y="905161"/>
                  </a:cubicBezTo>
                  <a:cubicBezTo>
                    <a:pt x="696413" y="892531"/>
                    <a:pt x="696062" y="880602"/>
                    <a:pt x="694659" y="869376"/>
                  </a:cubicBezTo>
                  <a:lnTo>
                    <a:pt x="696764" y="825170"/>
                  </a:lnTo>
                  <a:cubicBezTo>
                    <a:pt x="695360" y="809733"/>
                    <a:pt x="694659" y="792542"/>
                    <a:pt x="694659" y="773597"/>
                  </a:cubicBezTo>
                  <a:cubicBezTo>
                    <a:pt x="694659" y="754652"/>
                    <a:pt x="694659" y="740969"/>
                    <a:pt x="694659" y="732549"/>
                  </a:cubicBezTo>
                  <a:cubicBezTo>
                    <a:pt x="696062" y="724129"/>
                    <a:pt x="697114" y="713253"/>
                    <a:pt x="697816" y="699921"/>
                  </a:cubicBezTo>
                  <a:cubicBezTo>
                    <a:pt x="698518" y="686589"/>
                    <a:pt x="700272" y="674310"/>
                    <a:pt x="703079" y="663083"/>
                  </a:cubicBezTo>
                  <a:cubicBezTo>
                    <a:pt x="704482" y="654663"/>
                    <a:pt x="706236" y="646945"/>
                    <a:pt x="708341" y="639928"/>
                  </a:cubicBezTo>
                  <a:cubicBezTo>
                    <a:pt x="710446" y="632911"/>
                    <a:pt x="712201" y="626596"/>
                    <a:pt x="713604" y="620983"/>
                  </a:cubicBezTo>
                  <a:cubicBezTo>
                    <a:pt x="717814" y="608353"/>
                    <a:pt x="721322" y="592214"/>
                    <a:pt x="724129" y="572567"/>
                  </a:cubicBezTo>
                  <a:lnTo>
                    <a:pt x="728339" y="555727"/>
                  </a:lnTo>
                  <a:cubicBezTo>
                    <a:pt x="735356" y="547307"/>
                    <a:pt x="734654" y="543798"/>
                    <a:pt x="726234" y="545202"/>
                  </a:cubicBezTo>
                  <a:lnTo>
                    <a:pt x="732549" y="519941"/>
                  </a:lnTo>
                  <a:cubicBezTo>
                    <a:pt x="733952" y="517135"/>
                    <a:pt x="734654" y="512223"/>
                    <a:pt x="734654" y="505206"/>
                  </a:cubicBezTo>
                  <a:cubicBezTo>
                    <a:pt x="734654" y="495383"/>
                    <a:pt x="733952" y="488366"/>
                    <a:pt x="732549" y="484156"/>
                  </a:cubicBezTo>
                  <a:cubicBezTo>
                    <a:pt x="731146" y="482753"/>
                    <a:pt x="730444" y="480648"/>
                    <a:pt x="730444" y="477841"/>
                  </a:cubicBezTo>
                  <a:cubicBezTo>
                    <a:pt x="730444" y="475034"/>
                    <a:pt x="729742" y="472227"/>
                    <a:pt x="728339" y="469421"/>
                  </a:cubicBezTo>
                  <a:cubicBezTo>
                    <a:pt x="728339" y="446967"/>
                    <a:pt x="726234" y="428724"/>
                    <a:pt x="722024" y="414690"/>
                  </a:cubicBezTo>
                  <a:cubicBezTo>
                    <a:pt x="722024" y="410480"/>
                    <a:pt x="719919" y="404516"/>
                    <a:pt x="715709" y="396797"/>
                  </a:cubicBezTo>
                  <a:cubicBezTo>
                    <a:pt x="711499" y="389079"/>
                    <a:pt x="708692" y="382413"/>
                    <a:pt x="707289" y="376800"/>
                  </a:cubicBezTo>
                  <a:cubicBezTo>
                    <a:pt x="707289" y="375396"/>
                    <a:pt x="704482" y="374695"/>
                    <a:pt x="698869" y="374695"/>
                  </a:cubicBezTo>
                  <a:cubicBezTo>
                    <a:pt x="697465" y="376098"/>
                    <a:pt x="696062" y="376449"/>
                    <a:pt x="694659" y="375747"/>
                  </a:cubicBezTo>
                  <a:cubicBezTo>
                    <a:pt x="693256" y="375046"/>
                    <a:pt x="692554" y="373993"/>
                    <a:pt x="692554" y="372590"/>
                  </a:cubicBezTo>
                  <a:cubicBezTo>
                    <a:pt x="689747" y="369783"/>
                    <a:pt x="682029" y="364871"/>
                    <a:pt x="669398" y="357854"/>
                  </a:cubicBezTo>
                  <a:cubicBezTo>
                    <a:pt x="665188" y="364871"/>
                    <a:pt x="660276" y="364170"/>
                    <a:pt x="654663" y="355750"/>
                  </a:cubicBezTo>
                  <a:cubicBezTo>
                    <a:pt x="647646" y="355750"/>
                    <a:pt x="642735" y="353644"/>
                    <a:pt x="639928" y="349434"/>
                  </a:cubicBezTo>
                  <a:cubicBezTo>
                    <a:pt x="638525" y="349434"/>
                    <a:pt x="635016" y="348031"/>
                    <a:pt x="629403" y="345224"/>
                  </a:cubicBezTo>
                  <a:cubicBezTo>
                    <a:pt x="615370" y="339611"/>
                    <a:pt x="604844" y="336804"/>
                    <a:pt x="597828" y="336804"/>
                  </a:cubicBezTo>
                  <a:cubicBezTo>
                    <a:pt x="593617" y="336804"/>
                    <a:pt x="590109" y="334348"/>
                    <a:pt x="587302" y="329437"/>
                  </a:cubicBezTo>
                  <a:cubicBezTo>
                    <a:pt x="584496" y="324525"/>
                    <a:pt x="582390" y="321367"/>
                    <a:pt x="580987" y="319964"/>
                  </a:cubicBezTo>
                  <a:cubicBezTo>
                    <a:pt x="580987" y="317157"/>
                    <a:pt x="580286" y="315754"/>
                    <a:pt x="578882" y="315754"/>
                  </a:cubicBezTo>
                  <a:cubicBezTo>
                    <a:pt x="573269" y="315754"/>
                    <a:pt x="569059" y="312246"/>
                    <a:pt x="566252" y="305229"/>
                  </a:cubicBezTo>
                  <a:lnTo>
                    <a:pt x="564147" y="301019"/>
                  </a:lnTo>
                  <a:cubicBezTo>
                    <a:pt x="555727" y="296809"/>
                    <a:pt x="547307" y="289792"/>
                    <a:pt x="538887" y="279969"/>
                  </a:cubicBezTo>
                  <a:cubicBezTo>
                    <a:pt x="534677" y="271549"/>
                    <a:pt x="526958" y="261725"/>
                    <a:pt x="515731" y="250498"/>
                  </a:cubicBezTo>
                  <a:cubicBezTo>
                    <a:pt x="514328" y="250498"/>
                    <a:pt x="513626" y="249797"/>
                    <a:pt x="513626" y="248393"/>
                  </a:cubicBezTo>
                  <a:cubicBezTo>
                    <a:pt x="513626" y="246990"/>
                    <a:pt x="513626" y="245587"/>
                    <a:pt x="513626" y="244183"/>
                  </a:cubicBezTo>
                  <a:cubicBezTo>
                    <a:pt x="515030" y="241377"/>
                    <a:pt x="518538" y="239973"/>
                    <a:pt x="524152" y="239973"/>
                  </a:cubicBezTo>
                  <a:cubicBezTo>
                    <a:pt x="532572" y="239973"/>
                    <a:pt x="548009" y="242780"/>
                    <a:pt x="570462" y="248393"/>
                  </a:cubicBezTo>
                  <a:cubicBezTo>
                    <a:pt x="581689" y="254007"/>
                    <a:pt x="592214" y="257515"/>
                    <a:pt x="602038" y="258918"/>
                  </a:cubicBezTo>
                  <a:cubicBezTo>
                    <a:pt x="606247" y="260322"/>
                    <a:pt x="611159" y="259620"/>
                    <a:pt x="616773" y="256813"/>
                  </a:cubicBezTo>
                  <a:cubicBezTo>
                    <a:pt x="622386" y="254007"/>
                    <a:pt x="629754" y="251200"/>
                    <a:pt x="638875" y="248393"/>
                  </a:cubicBezTo>
                  <a:cubicBezTo>
                    <a:pt x="647997" y="245587"/>
                    <a:pt x="656066" y="242078"/>
                    <a:pt x="663083" y="237868"/>
                  </a:cubicBezTo>
                  <a:cubicBezTo>
                    <a:pt x="667293" y="233658"/>
                    <a:pt x="671854" y="230500"/>
                    <a:pt x="676766" y="228396"/>
                  </a:cubicBezTo>
                  <a:cubicBezTo>
                    <a:pt x="681678" y="226290"/>
                    <a:pt x="685537" y="223835"/>
                    <a:pt x="688344" y="221028"/>
                  </a:cubicBezTo>
                  <a:cubicBezTo>
                    <a:pt x="693957" y="212608"/>
                    <a:pt x="703079" y="205591"/>
                    <a:pt x="715709" y="199978"/>
                  </a:cubicBezTo>
                  <a:cubicBezTo>
                    <a:pt x="725532" y="190154"/>
                    <a:pt x="732549" y="184541"/>
                    <a:pt x="736759" y="183137"/>
                  </a:cubicBezTo>
                  <a:cubicBezTo>
                    <a:pt x="742373" y="178927"/>
                    <a:pt x="748688" y="169806"/>
                    <a:pt x="755704" y="155772"/>
                  </a:cubicBezTo>
                  <a:cubicBezTo>
                    <a:pt x="761318" y="138932"/>
                    <a:pt x="769738" y="128407"/>
                    <a:pt x="780965" y="124197"/>
                  </a:cubicBezTo>
                  <a:lnTo>
                    <a:pt x="774650" y="136827"/>
                  </a:lnTo>
                  <a:lnTo>
                    <a:pt x="776754" y="141037"/>
                  </a:lnTo>
                  <a:lnTo>
                    <a:pt x="785175" y="136827"/>
                  </a:lnTo>
                  <a:cubicBezTo>
                    <a:pt x="790788" y="128407"/>
                    <a:pt x="794998" y="123495"/>
                    <a:pt x="797805" y="122092"/>
                  </a:cubicBezTo>
                  <a:cubicBezTo>
                    <a:pt x="806225" y="109461"/>
                    <a:pt x="816750" y="96480"/>
                    <a:pt x="829380" y="83149"/>
                  </a:cubicBezTo>
                  <a:cubicBezTo>
                    <a:pt x="842010" y="69817"/>
                    <a:pt x="851132" y="60344"/>
                    <a:pt x="856746" y="54731"/>
                  </a:cubicBezTo>
                  <a:lnTo>
                    <a:pt x="879901" y="16840"/>
                  </a:lnTo>
                  <a:cubicBezTo>
                    <a:pt x="884111" y="14034"/>
                    <a:pt x="887619" y="11227"/>
                    <a:pt x="890426" y="8420"/>
                  </a:cubicBezTo>
                  <a:cubicBezTo>
                    <a:pt x="893233" y="5614"/>
                    <a:pt x="896039" y="3509"/>
                    <a:pt x="898846" y="2105"/>
                  </a:cubicBezTo>
                  <a:lnTo>
                    <a:pt x="905161" y="0"/>
                  </a:lnTo>
                  <a:close/>
                  <a:moveTo>
                    <a:pt x="909371" y="669398"/>
                  </a:moveTo>
                  <a:cubicBezTo>
                    <a:pt x="907968" y="673608"/>
                    <a:pt x="906564" y="676766"/>
                    <a:pt x="905161" y="678871"/>
                  </a:cubicBezTo>
                  <a:cubicBezTo>
                    <a:pt x="903758" y="680976"/>
                    <a:pt x="902354" y="682730"/>
                    <a:pt x="900951" y="684133"/>
                  </a:cubicBezTo>
                  <a:cubicBezTo>
                    <a:pt x="900951" y="684133"/>
                    <a:pt x="895338" y="689747"/>
                    <a:pt x="884111" y="700973"/>
                  </a:cubicBezTo>
                  <a:lnTo>
                    <a:pt x="882006" y="696763"/>
                  </a:lnTo>
                  <a:cubicBezTo>
                    <a:pt x="879199" y="696763"/>
                    <a:pt x="875691" y="694658"/>
                    <a:pt x="871481" y="690448"/>
                  </a:cubicBezTo>
                  <a:cubicBezTo>
                    <a:pt x="879901" y="686238"/>
                    <a:pt x="884813" y="683432"/>
                    <a:pt x="886216" y="682028"/>
                  </a:cubicBezTo>
                  <a:lnTo>
                    <a:pt x="886216" y="677818"/>
                  </a:lnTo>
                  <a:cubicBezTo>
                    <a:pt x="874989" y="680625"/>
                    <a:pt x="867972" y="682028"/>
                    <a:pt x="865166" y="682028"/>
                  </a:cubicBezTo>
                  <a:cubicBezTo>
                    <a:pt x="865166" y="686238"/>
                    <a:pt x="865516" y="691852"/>
                    <a:pt x="866218" y="698869"/>
                  </a:cubicBezTo>
                  <a:cubicBezTo>
                    <a:pt x="866920" y="705885"/>
                    <a:pt x="866569" y="711499"/>
                    <a:pt x="865166" y="715709"/>
                  </a:cubicBezTo>
                  <a:cubicBezTo>
                    <a:pt x="865166" y="721322"/>
                    <a:pt x="864113" y="726585"/>
                    <a:pt x="862008" y="731496"/>
                  </a:cubicBezTo>
                  <a:cubicBezTo>
                    <a:pt x="859903" y="736408"/>
                    <a:pt x="858851" y="742373"/>
                    <a:pt x="858851" y="749389"/>
                  </a:cubicBezTo>
                  <a:lnTo>
                    <a:pt x="858851" y="755704"/>
                  </a:lnTo>
                  <a:cubicBezTo>
                    <a:pt x="858851" y="758511"/>
                    <a:pt x="859201" y="760967"/>
                    <a:pt x="859903" y="763072"/>
                  </a:cubicBezTo>
                  <a:cubicBezTo>
                    <a:pt x="860605" y="765177"/>
                    <a:pt x="860254" y="767633"/>
                    <a:pt x="858851" y="770440"/>
                  </a:cubicBezTo>
                  <a:cubicBezTo>
                    <a:pt x="856044" y="776053"/>
                    <a:pt x="854640" y="780263"/>
                    <a:pt x="854640" y="783070"/>
                  </a:cubicBezTo>
                  <a:cubicBezTo>
                    <a:pt x="854640" y="791490"/>
                    <a:pt x="858149" y="797103"/>
                    <a:pt x="865166" y="799910"/>
                  </a:cubicBezTo>
                  <a:cubicBezTo>
                    <a:pt x="873586" y="783070"/>
                    <a:pt x="879199" y="773948"/>
                    <a:pt x="882006" y="772545"/>
                  </a:cubicBezTo>
                  <a:cubicBezTo>
                    <a:pt x="886216" y="766931"/>
                    <a:pt x="891128" y="762019"/>
                    <a:pt x="896741" y="757809"/>
                  </a:cubicBezTo>
                  <a:cubicBezTo>
                    <a:pt x="898144" y="753599"/>
                    <a:pt x="899899" y="748688"/>
                    <a:pt x="902004" y="743074"/>
                  </a:cubicBezTo>
                  <a:cubicBezTo>
                    <a:pt x="904109" y="737461"/>
                    <a:pt x="905161" y="731847"/>
                    <a:pt x="905161" y="726234"/>
                  </a:cubicBezTo>
                  <a:lnTo>
                    <a:pt x="905161" y="722024"/>
                  </a:lnTo>
                  <a:cubicBezTo>
                    <a:pt x="909371" y="719217"/>
                    <a:pt x="911827" y="716410"/>
                    <a:pt x="912529" y="713604"/>
                  </a:cubicBezTo>
                  <a:cubicBezTo>
                    <a:pt x="913230" y="710797"/>
                    <a:pt x="912178" y="707289"/>
                    <a:pt x="909371" y="703079"/>
                  </a:cubicBezTo>
                  <a:cubicBezTo>
                    <a:pt x="906564" y="698869"/>
                    <a:pt x="904810" y="695360"/>
                    <a:pt x="904109" y="692553"/>
                  </a:cubicBezTo>
                  <a:cubicBezTo>
                    <a:pt x="903407" y="689747"/>
                    <a:pt x="903758" y="686238"/>
                    <a:pt x="905161" y="682028"/>
                  </a:cubicBezTo>
                  <a:lnTo>
                    <a:pt x="913581" y="671503"/>
                  </a:lnTo>
                  <a:lnTo>
                    <a:pt x="909371" y="669398"/>
                  </a:lnTo>
                  <a:close/>
                  <a:moveTo>
                    <a:pt x="976732" y="722024"/>
                  </a:moveTo>
                  <a:cubicBezTo>
                    <a:pt x="958488" y="731847"/>
                    <a:pt x="941999" y="745530"/>
                    <a:pt x="927264" y="763072"/>
                  </a:cubicBezTo>
                  <a:cubicBezTo>
                    <a:pt x="912529" y="780614"/>
                    <a:pt x="902354" y="792893"/>
                    <a:pt x="896741" y="799910"/>
                  </a:cubicBezTo>
                  <a:cubicBezTo>
                    <a:pt x="898144" y="798506"/>
                    <a:pt x="898846" y="799208"/>
                    <a:pt x="898846" y="802015"/>
                  </a:cubicBezTo>
                  <a:cubicBezTo>
                    <a:pt x="901653" y="799208"/>
                    <a:pt x="906915" y="795700"/>
                    <a:pt x="914634" y="791490"/>
                  </a:cubicBezTo>
                  <a:cubicBezTo>
                    <a:pt x="922352" y="787280"/>
                    <a:pt x="927615" y="780965"/>
                    <a:pt x="930422" y="772545"/>
                  </a:cubicBezTo>
                  <a:lnTo>
                    <a:pt x="932526" y="770440"/>
                  </a:lnTo>
                  <a:cubicBezTo>
                    <a:pt x="943753" y="762019"/>
                    <a:pt x="952173" y="754301"/>
                    <a:pt x="957787" y="747284"/>
                  </a:cubicBezTo>
                  <a:cubicBezTo>
                    <a:pt x="966207" y="738864"/>
                    <a:pt x="972522" y="730444"/>
                    <a:pt x="976732" y="722024"/>
                  </a:cubicBezTo>
                  <a:close/>
                  <a:moveTo>
                    <a:pt x="945033" y="795947"/>
                  </a:moveTo>
                  <a:lnTo>
                    <a:pt x="943052" y="797805"/>
                  </a:lnTo>
                  <a:cubicBezTo>
                    <a:pt x="943052" y="797805"/>
                    <a:pt x="943402" y="797805"/>
                    <a:pt x="944104" y="797805"/>
                  </a:cubicBezTo>
                  <a:lnTo>
                    <a:pt x="945033" y="795947"/>
                  </a:lnTo>
                  <a:close/>
                  <a:moveTo>
                    <a:pt x="1105139" y="865166"/>
                  </a:moveTo>
                  <a:cubicBezTo>
                    <a:pt x="1086895" y="872182"/>
                    <a:pt x="1072160" y="879901"/>
                    <a:pt x="1060933" y="888321"/>
                  </a:cubicBezTo>
                  <a:cubicBezTo>
                    <a:pt x="1055320" y="893934"/>
                    <a:pt x="1047952" y="897793"/>
                    <a:pt x="1038830" y="899899"/>
                  </a:cubicBezTo>
                  <a:cubicBezTo>
                    <a:pt x="1029708" y="902003"/>
                    <a:pt x="1023043" y="904459"/>
                    <a:pt x="1018832" y="907266"/>
                  </a:cubicBezTo>
                  <a:cubicBezTo>
                    <a:pt x="1017429" y="907266"/>
                    <a:pt x="1016026" y="906915"/>
                    <a:pt x="1014623" y="906214"/>
                  </a:cubicBezTo>
                  <a:cubicBezTo>
                    <a:pt x="1013219" y="905512"/>
                    <a:pt x="1012517" y="904459"/>
                    <a:pt x="1012517" y="903056"/>
                  </a:cubicBezTo>
                  <a:cubicBezTo>
                    <a:pt x="1011114" y="903056"/>
                    <a:pt x="1010062" y="902705"/>
                    <a:pt x="1009360" y="902003"/>
                  </a:cubicBezTo>
                  <a:cubicBezTo>
                    <a:pt x="1008658" y="901302"/>
                    <a:pt x="1007606" y="900951"/>
                    <a:pt x="1006202" y="900951"/>
                  </a:cubicBezTo>
                  <a:cubicBezTo>
                    <a:pt x="1006202" y="902354"/>
                    <a:pt x="1005852" y="903407"/>
                    <a:pt x="1005150" y="904109"/>
                  </a:cubicBezTo>
                  <a:cubicBezTo>
                    <a:pt x="1004448" y="904810"/>
                    <a:pt x="1004097" y="905863"/>
                    <a:pt x="1004097" y="907266"/>
                  </a:cubicBezTo>
                  <a:cubicBezTo>
                    <a:pt x="1006904" y="911476"/>
                    <a:pt x="1006553" y="914283"/>
                    <a:pt x="1003045" y="915686"/>
                  </a:cubicBezTo>
                  <a:cubicBezTo>
                    <a:pt x="999537" y="917089"/>
                    <a:pt x="997081" y="917791"/>
                    <a:pt x="995677" y="917791"/>
                  </a:cubicBezTo>
                  <a:cubicBezTo>
                    <a:pt x="994274" y="919195"/>
                    <a:pt x="990064" y="919896"/>
                    <a:pt x="983047" y="919896"/>
                  </a:cubicBezTo>
                  <a:cubicBezTo>
                    <a:pt x="980240" y="919896"/>
                    <a:pt x="978837" y="920598"/>
                    <a:pt x="978837" y="922001"/>
                  </a:cubicBezTo>
                  <a:cubicBezTo>
                    <a:pt x="977434" y="927615"/>
                    <a:pt x="973925" y="930421"/>
                    <a:pt x="968312" y="930421"/>
                  </a:cubicBezTo>
                  <a:cubicBezTo>
                    <a:pt x="962699" y="930421"/>
                    <a:pt x="959190" y="931123"/>
                    <a:pt x="957787" y="932526"/>
                  </a:cubicBezTo>
                  <a:cubicBezTo>
                    <a:pt x="945157" y="938140"/>
                    <a:pt x="929018" y="940946"/>
                    <a:pt x="909371" y="940946"/>
                  </a:cubicBezTo>
                  <a:cubicBezTo>
                    <a:pt x="903758" y="946560"/>
                    <a:pt x="898144" y="949367"/>
                    <a:pt x="892531" y="949367"/>
                  </a:cubicBezTo>
                  <a:cubicBezTo>
                    <a:pt x="886918" y="950770"/>
                    <a:pt x="880602" y="952173"/>
                    <a:pt x="873586" y="953577"/>
                  </a:cubicBezTo>
                  <a:cubicBezTo>
                    <a:pt x="866569" y="954980"/>
                    <a:pt x="858851" y="955682"/>
                    <a:pt x="850431" y="955682"/>
                  </a:cubicBezTo>
                  <a:cubicBezTo>
                    <a:pt x="849027" y="958488"/>
                    <a:pt x="848325" y="964102"/>
                    <a:pt x="848325" y="972522"/>
                  </a:cubicBezTo>
                  <a:cubicBezTo>
                    <a:pt x="846922" y="975329"/>
                    <a:pt x="846220" y="980240"/>
                    <a:pt x="846220" y="987257"/>
                  </a:cubicBezTo>
                  <a:cubicBezTo>
                    <a:pt x="846220" y="992870"/>
                    <a:pt x="848325" y="997782"/>
                    <a:pt x="852536" y="1001992"/>
                  </a:cubicBezTo>
                  <a:cubicBezTo>
                    <a:pt x="853939" y="1001992"/>
                    <a:pt x="854640" y="1003045"/>
                    <a:pt x="854640" y="1005150"/>
                  </a:cubicBezTo>
                  <a:cubicBezTo>
                    <a:pt x="854640" y="1007255"/>
                    <a:pt x="853939" y="1009009"/>
                    <a:pt x="852536" y="1010412"/>
                  </a:cubicBezTo>
                  <a:cubicBezTo>
                    <a:pt x="846922" y="1014622"/>
                    <a:pt x="846220" y="1017429"/>
                    <a:pt x="850431" y="1018832"/>
                  </a:cubicBezTo>
                  <a:cubicBezTo>
                    <a:pt x="853237" y="1021639"/>
                    <a:pt x="854640" y="1024446"/>
                    <a:pt x="854640" y="1027253"/>
                  </a:cubicBezTo>
                  <a:cubicBezTo>
                    <a:pt x="858851" y="1044093"/>
                    <a:pt x="861657" y="1056021"/>
                    <a:pt x="863061" y="1063038"/>
                  </a:cubicBezTo>
                  <a:cubicBezTo>
                    <a:pt x="865867" y="1077071"/>
                    <a:pt x="867271" y="1087597"/>
                    <a:pt x="867271" y="1094613"/>
                  </a:cubicBezTo>
                  <a:cubicBezTo>
                    <a:pt x="868674" y="1098823"/>
                    <a:pt x="869025" y="1103033"/>
                    <a:pt x="868323" y="1107243"/>
                  </a:cubicBezTo>
                  <a:cubicBezTo>
                    <a:pt x="867621" y="1111453"/>
                    <a:pt x="867972" y="1115664"/>
                    <a:pt x="869376" y="1119874"/>
                  </a:cubicBezTo>
                  <a:cubicBezTo>
                    <a:pt x="872182" y="1119874"/>
                    <a:pt x="874989" y="1118470"/>
                    <a:pt x="877796" y="1115664"/>
                  </a:cubicBezTo>
                  <a:cubicBezTo>
                    <a:pt x="889023" y="1110050"/>
                    <a:pt x="902354" y="1103033"/>
                    <a:pt x="917791" y="1094613"/>
                  </a:cubicBezTo>
                  <a:cubicBezTo>
                    <a:pt x="933228" y="1086193"/>
                    <a:pt x="950068" y="1077773"/>
                    <a:pt x="968312" y="1069353"/>
                  </a:cubicBezTo>
                  <a:cubicBezTo>
                    <a:pt x="979539" y="1060933"/>
                    <a:pt x="999185" y="1049706"/>
                    <a:pt x="1027253" y="1035673"/>
                  </a:cubicBezTo>
                  <a:lnTo>
                    <a:pt x="1075668" y="1008307"/>
                  </a:lnTo>
                  <a:cubicBezTo>
                    <a:pt x="1084088" y="1005501"/>
                    <a:pt x="1091456" y="1000940"/>
                    <a:pt x="1097771" y="994625"/>
                  </a:cubicBezTo>
                  <a:cubicBezTo>
                    <a:pt x="1104086" y="988310"/>
                    <a:pt x="1106542" y="979539"/>
                    <a:pt x="1105139" y="968312"/>
                  </a:cubicBezTo>
                  <a:lnTo>
                    <a:pt x="1105139" y="947262"/>
                  </a:lnTo>
                  <a:cubicBezTo>
                    <a:pt x="1105139" y="924808"/>
                    <a:pt x="1104437" y="907968"/>
                    <a:pt x="1103033" y="896741"/>
                  </a:cubicBezTo>
                  <a:cubicBezTo>
                    <a:pt x="1105840" y="884111"/>
                    <a:pt x="1106542" y="873586"/>
                    <a:pt x="1105139" y="865166"/>
                  </a:cubicBezTo>
                  <a:close/>
                  <a:moveTo>
                    <a:pt x="688344" y="1037778"/>
                  </a:moveTo>
                  <a:cubicBezTo>
                    <a:pt x="686940" y="1039181"/>
                    <a:pt x="686238" y="1041286"/>
                    <a:pt x="686238" y="1044093"/>
                  </a:cubicBezTo>
                  <a:cubicBezTo>
                    <a:pt x="684835" y="1046899"/>
                    <a:pt x="684133" y="1051811"/>
                    <a:pt x="684133" y="1058828"/>
                  </a:cubicBezTo>
                  <a:cubicBezTo>
                    <a:pt x="684133" y="1058828"/>
                    <a:pt x="684133" y="1059179"/>
                    <a:pt x="684133" y="1059880"/>
                  </a:cubicBezTo>
                  <a:cubicBezTo>
                    <a:pt x="684133" y="1060582"/>
                    <a:pt x="684133" y="1060933"/>
                    <a:pt x="684133" y="1060933"/>
                  </a:cubicBezTo>
                  <a:cubicBezTo>
                    <a:pt x="682730" y="1066546"/>
                    <a:pt x="679222" y="1074966"/>
                    <a:pt x="673608" y="1086193"/>
                  </a:cubicBezTo>
                  <a:cubicBezTo>
                    <a:pt x="672205" y="1087597"/>
                    <a:pt x="672205" y="1089702"/>
                    <a:pt x="673608" y="1092508"/>
                  </a:cubicBezTo>
                  <a:lnTo>
                    <a:pt x="669398" y="1100928"/>
                  </a:lnTo>
                  <a:cubicBezTo>
                    <a:pt x="666591" y="1100928"/>
                    <a:pt x="665188" y="1102332"/>
                    <a:pt x="665188" y="1105138"/>
                  </a:cubicBezTo>
                  <a:cubicBezTo>
                    <a:pt x="666591" y="1106542"/>
                    <a:pt x="667293" y="1108647"/>
                    <a:pt x="667293" y="1111453"/>
                  </a:cubicBezTo>
                  <a:cubicBezTo>
                    <a:pt x="667293" y="1114260"/>
                    <a:pt x="666241" y="1117418"/>
                    <a:pt x="664136" y="1120926"/>
                  </a:cubicBezTo>
                  <a:cubicBezTo>
                    <a:pt x="662031" y="1124435"/>
                    <a:pt x="661680" y="1127592"/>
                    <a:pt x="663083" y="1130399"/>
                  </a:cubicBezTo>
                  <a:lnTo>
                    <a:pt x="660978" y="1136714"/>
                  </a:lnTo>
                  <a:cubicBezTo>
                    <a:pt x="660978" y="1142327"/>
                    <a:pt x="660276" y="1146537"/>
                    <a:pt x="658873" y="1149344"/>
                  </a:cubicBezTo>
                  <a:lnTo>
                    <a:pt x="656768" y="1157764"/>
                  </a:lnTo>
                  <a:lnTo>
                    <a:pt x="650453" y="1168289"/>
                  </a:lnTo>
                  <a:cubicBezTo>
                    <a:pt x="649050" y="1169693"/>
                    <a:pt x="648348" y="1171447"/>
                    <a:pt x="648348" y="1173552"/>
                  </a:cubicBezTo>
                  <a:cubicBezTo>
                    <a:pt x="648348" y="1175657"/>
                    <a:pt x="647646" y="1177411"/>
                    <a:pt x="646243" y="1178814"/>
                  </a:cubicBezTo>
                  <a:lnTo>
                    <a:pt x="642033" y="1183024"/>
                  </a:lnTo>
                  <a:cubicBezTo>
                    <a:pt x="642033" y="1192848"/>
                    <a:pt x="642735" y="1200566"/>
                    <a:pt x="644138" y="1206180"/>
                  </a:cubicBezTo>
                  <a:lnTo>
                    <a:pt x="646243" y="1212495"/>
                  </a:lnTo>
                  <a:cubicBezTo>
                    <a:pt x="646243" y="1218108"/>
                    <a:pt x="642735" y="1224423"/>
                    <a:pt x="635718" y="1231440"/>
                  </a:cubicBezTo>
                  <a:cubicBezTo>
                    <a:pt x="634315" y="1232843"/>
                    <a:pt x="633613" y="1234598"/>
                    <a:pt x="633613" y="1236703"/>
                  </a:cubicBezTo>
                  <a:cubicBezTo>
                    <a:pt x="633613" y="1238807"/>
                    <a:pt x="632911" y="1240562"/>
                    <a:pt x="631508" y="1241965"/>
                  </a:cubicBezTo>
                  <a:cubicBezTo>
                    <a:pt x="630105" y="1241965"/>
                    <a:pt x="629403" y="1243368"/>
                    <a:pt x="629403" y="1246175"/>
                  </a:cubicBezTo>
                  <a:cubicBezTo>
                    <a:pt x="625193" y="1248982"/>
                    <a:pt x="623088" y="1253894"/>
                    <a:pt x="623088" y="1260910"/>
                  </a:cubicBezTo>
                  <a:lnTo>
                    <a:pt x="627298" y="1258805"/>
                  </a:lnTo>
                  <a:cubicBezTo>
                    <a:pt x="635718" y="1253192"/>
                    <a:pt x="642033" y="1249684"/>
                    <a:pt x="646243" y="1248280"/>
                  </a:cubicBezTo>
                  <a:lnTo>
                    <a:pt x="656768" y="1227230"/>
                  </a:lnTo>
                  <a:lnTo>
                    <a:pt x="658873" y="1214600"/>
                  </a:lnTo>
                  <a:cubicBezTo>
                    <a:pt x="661680" y="1211793"/>
                    <a:pt x="663083" y="1209688"/>
                    <a:pt x="663083" y="1208285"/>
                  </a:cubicBezTo>
                  <a:lnTo>
                    <a:pt x="667293" y="1189339"/>
                  </a:lnTo>
                  <a:lnTo>
                    <a:pt x="673608" y="1176709"/>
                  </a:lnTo>
                  <a:cubicBezTo>
                    <a:pt x="673608" y="1172499"/>
                    <a:pt x="674310" y="1168991"/>
                    <a:pt x="675714" y="1166184"/>
                  </a:cubicBezTo>
                  <a:lnTo>
                    <a:pt x="677818" y="1164079"/>
                  </a:lnTo>
                  <a:lnTo>
                    <a:pt x="684133" y="1138819"/>
                  </a:lnTo>
                  <a:lnTo>
                    <a:pt x="684133" y="1134609"/>
                  </a:lnTo>
                  <a:cubicBezTo>
                    <a:pt x="685537" y="1126189"/>
                    <a:pt x="689747" y="1116365"/>
                    <a:pt x="696764" y="1105138"/>
                  </a:cubicBezTo>
                  <a:lnTo>
                    <a:pt x="694659" y="1100928"/>
                  </a:lnTo>
                  <a:lnTo>
                    <a:pt x="700974" y="1077773"/>
                  </a:lnTo>
                  <a:cubicBezTo>
                    <a:pt x="700974" y="1076370"/>
                    <a:pt x="702377" y="1074265"/>
                    <a:pt x="705184" y="1071458"/>
                  </a:cubicBezTo>
                  <a:lnTo>
                    <a:pt x="698869" y="1058828"/>
                  </a:lnTo>
                  <a:cubicBezTo>
                    <a:pt x="697465" y="1057425"/>
                    <a:pt x="695009" y="1054969"/>
                    <a:pt x="691501" y="1051460"/>
                  </a:cubicBezTo>
                  <a:cubicBezTo>
                    <a:pt x="687993" y="1047952"/>
                    <a:pt x="686940" y="1043391"/>
                    <a:pt x="688344" y="1037778"/>
                  </a:cubicBezTo>
                  <a:close/>
                  <a:moveTo>
                    <a:pt x="715709" y="1090403"/>
                  </a:moveTo>
                  <a:lnTo>
                    <a:pt x="715709" y="1094613"/>
                  </a:lnTo>
                  <a:lnTo>
                    <a:pt x="709394" y="1121979"/>
                  </a:lnTo>
                  <a:cubicBezTo>
                    <a:pt x="707991" y="1127592"/>
                    <a:pt x="706587" y="1133907"/>
                    <a:pt x="705184" y="1140924"/>
                  </a:cubicBezTo>
                  <a:cubicBezTo>
                    <a:pt x="703780" y="1147941"/>
                    <a:pt x="702377" y="1154256"/>
                    <a:pt x="700974" y="1159869"/>
                  </a:cubicBezTo>
                  <a:cubicBezTo>
                    <a:pt x="700974" y="1161273"/>
                    <a:pt x="698869" y="1170394"/>
                    <a:pt x="694659" y="1187234"/>
                  </a:cubicBezTo>
                  <a:cubicBezTo>
                    <a:pt x="691852" y="1204075"/>
                    <a:pt x="690449" y="1215301"/>
                    <a:pt x="690449" y="1220915"/>
                  </a:cubicBezTo>
                  <a:lnTo>
                    <a:pt x="707289" y="1210390"/>
                  </a:lnTo>
                  <a:lnTo>
                    <a:pt x="747284" y="1193549"/>
                  </a:lnTo>
                  <a:cubicBezTo>
                    <a:pt x="766931" y="1178113"/>
                    <a:pt x="784473" y="1167588"/>
                    <a:pt x="799910" y="1161974"/>
                  </a:cubicBezTo>
                  <a:cubicBezTo>
                    <a:pt x="795700" y="1160571"/>
                    <a:pt x="791840" y="1158817"/>
                    <a:pt x="788332" y="1156712"/>
                  </a:cubicBezTo>
                  <a:cubicBezTo>
                    <a:pt x="784824" y="1154607"/>
                    <a:pt x="780263" y="1152852"/>
                    <a:pt x="774650" y="1151449"/>
                  </a:cubicBezTo>
                  <a:cubicBezTo>
                    <a:pt x="771843" y="1147239"/>
                    <a:pt x="767984" y="1143731"/>
                    <a:pt x="763072" y="1140924"/>
                  </a:cubicBezTo>
                  <a:cubicBezTo>
                    <a:pt x="758160" y="1138117"/>
                    <a:pt x="755003" y="1136012"/>
                    <a:pt x="753599" y="1134609"/>
                  </a:cubicBezTo>
                  <a:cubicBezTo>
                    <a:pt x="752196" y="1133205"/>
                    <a:pt x="749740" y="1131802"/>
                    <a:pt x="746232" y="1130399"/>
                  </a:cubicBezTo>
                  <a:cubicBezTo>
                    <a:pt x="742723" y="1128995"/>
                    <a:pt x="740267" y="1126890"/>
                    <a:pt x="738864" y="1124084"/>
                  </a:cubicBezTo>
                  <a:cubicBezTo>
                    <a:pt x="734654" y="1121277"/>
                    <a:pt x="731146" y="1117067"/>
                    <a:pt x="728339" y="1111453"/>
                  </a:cubicBezTo>
                  <a:cubicBezTo>
                    <a:pt x="725532" y="1105840"/>
                    <a:pt x="723427" y="1102332"/>
                    <a:pt x="722024" y="1100928"/>
                  </a:cubicBezTo>
                  <a:lnTo>
                    <a:pt x="715709" y="1090403"/>
                  </a:lnTo>
                  <a:close/>
                  <a:moveTo>
                    <a:pt x="618878" y="1092508"/>
                  </a:moveTo>
                  <a:lnTo>
                    <a:pt x="612563" y="1098823"/>
                  </a:lnTo>
                  <a:lnTo>
                    <a:pt x="616773" y="1096718"/>
                  </a:lnTo>
                  <a:lnTo>
                    <a:pt x="618878" y="1092508"/>
                  </a:lnTo>
                  <a:close/>
                  <a:moveTo>
                    <a:pt x="227080" y="506785"/>
                  </a:moveTo>
                  <a:cubicBezTo>
                    <a:pt x="225150" y="507136"/>
                    <a:pt x="223133" y="508013"/>
                    <a:pt x="221028" y="509416"/>
                  </a:cubicBezTo>
                  <a:cubicBezTo>
                    <a:pt x="219625" y="513626"/>
                    <a:pt x="216116" y="518538"/>
                    <a:pt x="210503" y="524151"/>
                  </a:cubicBezTo>
                  <a:cubicBezTo>
                    <a:pt x="206293" y="528361"/>
                    <a:pt x="204188" y="531168"/>
                    <a:pt x="204188" y="532572"/>
                  </a:cubicBezTo>
                  <a:cubicBezTo>
                    <a:pt x="204188" y="533975"/>
                    <a:pt x="206995" y="536782"/>
                    <a:pt x="212608" y="540992"/>
                  </a:cubicBezTo>
                  <a:cubicBezTo>
                    <a:pt x="209801" y="543798"/>
                    <a:pt x="207345" y="544149"/>
                    <a:pt x="205240" y="542044"/>
                  </a:cubicBezTo>
                  <a:cubicBezTo>
                    <a:pt x="203135" y="539939"/>
                    <a:pt x="201381" y="538887"/>
                    <a:pt x="199978" y="538887"/>
                  </a:cubicBezTo>
                  <a:cubicBezTo>
                    <a:pt x="197171" y="544500"/>
                    <a:pt x="192961" y="551166"/>
                    <a:pt x="187348" y="558884"/>
                  </a:cubicBezTo>
                  <a:cubicBezTo>
                    <a:pt x="181734" y="566603"/>
                    <a:pt x="177524" y="573269"/>
                    <a:pt x="174717" y="578882"/>
                  </a:cubicBezTo>
                  <a:cubicBezTo>
                    <a:pt x="171911" y="581689"/>
                    <a:pt x="171911" y="584495"/>
                    <a:pt x="174717" y="587302"/>
                  </a:cubicBezTo>
                  <a:cubicBezTo>
                    <a:pt x="176121" y="588706"/>
                    <a:pt x="175419" y="590811"/>
                    <a:pt x="172612" y="593617"/>
                  </a:cubicBezTo>
                  <a:lnTo>
                    <a:pt x="164192" y="599932"/>
                  </a:lnTo>
                  <a:cubicBezTo>
                    <a:pt x="162789" y="601336"/>
                    <a:pt x="161385" y="602739"/>
                    <a:pt x="159982" y="604142"/>
                  </a:cubicBezTo>
                  <a:cubicBezTo>
                    <a:pt x="158579" y="605546"/>
                    <a:pt x="158579" y="606949"/>
                    <a:pt x="159982" y="608353"/>
                  </a:cubicBezTo>
                  <a:cubicBezTo>
                    <a:pt x="164192" y="611159"/>
                    <a:pt x="163491" y="615369"/>
                    <a:pt x="157877" y="620983"/>
                  </a:cubicBezTo>
                  <a:cubicBezTo>
                    <a:pt x="155070" y="620983"/>
                    <a:pt x="153667" y="622386"/>
                    <a:pt x="153667" y="625193"/>
                  </a:cubicBezTo>
                  <a:cubicBezTo>
                    <a:pt x="148054" y="633613"/>
                    <a:pt x="144545" y="639928"/>
                    <a:pt x="143142" y="644138"/>
                  </a:cubicBezTo>
                  <a:cubicBezTo>
                    <a:pt x="141739" y="645541"/>
                    <a:pt x="138932" y="648348"/>
                    <a:pt x="134722" y="652558"/>
                  </a:cubicBezTo>
                  <a:cubicBezTo>
                    <a:pt x="130512" y="656768"/>
                    <a:pt x="132617" y="660978"/>
                    <a:pt x="141037" y="665188"/>
                  </a:cubicBezTo>
                  <a:lnTo>
                    <a:pt x="122092" y="682028"/>
                  </a:lnTo>
                  <a:cubicBezTo>
                    <a:pt x="127705" y="687642"/>
                    <a:pt x="127004" y="692553"/>
                    <a:pt x="119987" y="696763"/>
                  </a:cubicBezTo>
                  <a:cubicBezTo>
                    <a:pt x="118584" y="698167"/>
                    <a:pt x="116128" y="700973"/>
                    <a:pt x="112619" y="705184"/>
                  </a:cubicBezTo>
                  <a:cubicBezTo>
                    <a:pt x="109111" y="709394"/>
                    <a:pt x="108058" y="712902"/>
                    <a:pt x="109462" y="715709"/>
                  </a:cubicBezTo>
                  <a:cubicBezTo>
                    <a:pt x="109462" y="715709"/>
                    <a:pt x="109462" y="717112"/>
                    <a:pt x="109462" y="719919"/>
                  </a:cubicBezTo>
                  <a:cubicBezTo>
                    <a:pt x="106655" y="725532"/>
                    <a:pt x="104199" y="731146"/>
                    <a:pt x="102094" y="736759"/>
                  </a:cubicBezTo>
                  <a:cubicBezTo>
                    <a:pt x="99989" y="742373"/>
                    <a:pt x="97533" y="747986"/>
                    <a:pt x="94726" y="753599"/>
                  </a:cubicBezTo>
                  <a:cubicBezTo>
                    <a:pt x="93323" y="756406"/>
                    <a:pt x="92622" y="760616"/>
                    <a:pt x="92622" y="766229"/>
                  </a:cubicBezTo>
                  <a:lnTo>
                    <a:pt x="92622" y="776755"/>
                  </a:lnTo>
                  <a:cubicBezTo>
                    <a:pt x="88411" y="782368"/>
                    <a:pt x="84903" y="788683"/>
                    <a:pt x="82096" y="795700"/>
                  </a:cubicBezTo>
                  <a:cubicBezTo>
                    <a:pt x="79290" y="802717"/>
                    <a:pt x="78588" y="809733"/>
                    <a:pt x="79991" y="816750"/>
                  </a:cubicBezTo>
                  <a:lnTo>
                    <a:pt x="77886" y="820960"/>
                  </a:lnTo>
                  <a:cubicBezTo>
                    <a:pt x="77886" y="823767"/>
                    <a:pt x="77185" y="827626"/>
                    <a:pt x="75781" y="832538"/>
                  </a:cubicBezTo>
                  <a:cubicBezTo>
                    <a:pt x="74378" y="837449"/>
                    <a:pt x="75080" y="842010"/>
                    <a:pt x="77886" y="846220"/>
                  </a:cubicBezTo>
                  <a:lnTo>
                    <a:pt x="86306" y="837800"/>
                  </a:lnTo>
                  <a:cubicBezTo>
                    <a:pt x="87710" y="836397"/>
                    <a:pt x="88061" y="834994"/>
                    <a:pt x="87359" y="833590"/>
                  </a:cubicBezTo>
                  <a:cubicBezTo>
                    <a:pt x="86657" y="832187"/>
                    <a:pt x="87008" y="830784"/>
                    <a:pt x="88411" y="829380"/>
                  </a:cubicBezTo>
                  <a:cubicBezTo>
                    <a:pt x="89815" y="826573"/>
                    <a:pt x="90516" y="824468"/>
                    <a:pt x="90516" y="823065"/>
                  </a:cubicBezTo>
                  <a:cubicBezTo>
                    <a:pt x="90516" y="821662"/>
                    <a:pt x="89815" y="820258"/>
                    <a:pt x="88411" y="818855"/>
                  </a:cubicBezTo>
                  <a:cubicBezTo>
                    <a:pt x="92622" y="807628"/>
                    <a:pt x="96130" y="800612"/>
                    <a:pt x="98937" y="797805"/>
                  </a:cubicBezTo>
                  <a:cubicBezTo>
                    <a:pt x="101743" y="789385"/>
                    <a:pt x="103147" y="782368"/>
                    <a:pt x="103147" y="776755"/>
                  </a:cubicBezTo>
                  <a:cubicBezTo>
                    <a:pt x="104550" y="775351"/>
                    <a:pt x="105252" y="773597"/>
                    <a:pt x="105252" y="771492"/>
                  </a:cubicBezTo>
                  <a:cubicBezTo>
                    <a:pt x="105252" y="769387"/>
                    <a:pt x="105954" y="767633"/>
                    <a:pt x="107357" y="766229"/>
                  </a:cubicBezTo>
                  <a:cubicBezTo>
                    <a:pt x="110164" y="763423"/>
                    <a:pt x="112269" y="760265"/>
                    <a:pt x="113672" y="756757"/>
                  </a:cubicBezTo>
                  <a:cubicBezTo>
                    <a:pt x="115075" y="753248"/>
                    <a:pt x="116479" y="750091"/>
                    <a:pt x="117882" y="747284"/>
                  </a:cubicBezTo>
                  <a:lnTo>
                    <a:pt x="119987" y="743074"/>
                  </a:lnTo>
                  <a:cubicBezTo>
                    <a:pt x="122794" y="729041"/>
                    <a:pt x="126302" y="718516"/>
                    <a:pt x="130512" y="711499"/>
                  </a:cubicBezTo>
                  <a:cubicBezTo>
                    <a:pt x="133319" y="705885"/>
                    <a:pt x="136125" y="700623"/>
                    <a:pt x="138932" y="695711"/>
                  </a:cubicBezTo>
                  <a:cubicBezTo>
                    <a:pt x="141739" y="690799"/>
                    <a:pt x="144545" y="685537"/>
                    <a:pt x="147352" y="679923"/>
                  </a:cubicBezTo>
                  <a:cubicBezTo>
                    <a:pt x="157175" y="665890"/>
                    <a:pt x="164894" y="651856"/>
                    <a:pt x="170507" y="637823"/>
                  </a:cubicBezTo>
                  <a:cubicBezTo>
                    <a:pt x="173314" y="630806"/>
                    <a:pt x="176472" y="624842"/>
                    <a:pt x="179980" y="619930"/>
                  </a:cubicBezTo>
                  <a:cubicBezTo>
                    <a:pt x="183488" y="615018"/>
                    <a:pt x="186646" y="609054"/>
                    <a:pt x="189453" y="602037"/>
                  </a:cubicBezTo>
                  <a:cubicBezTo>
                    <a:pt x="192259" y="597827"/>
                    <a:pt x="195066" y="593266"/>
                    <a:pt x="197873" y="588355"/>
                  </a:cubicBezTo>
                  <a:cubicBezTo>
                    <a:pt x="200679" y="583443"/>
                    <a:pt x="204188" y="578882"/>
                    <a:pt x="208398" y="574672"/>
                  </a:cubicBezTo>
                  <a:cubicBezTo>
                    <a:pt x="209801" y="574672"/>
                    <a:pt x="210503" y="573620"/>
                    <a:pt x="210503" y="571515"/>
                  </a:cubicBezTo>
                  <a:cubicBezTo>
                    <a:pt x="210503" y="569410"/>
                    <a:pt x="211205" y="567655"/>
                    <a:pt x="212608" y="566252"/>
                  </a:cubicBezTo>
                  <a:cubicBezTo>
                    <a:pt x="215415" y="562042"/>
                    <a:pt x="216818" y="559937"/>
                    <a:pt x="216818" y="559937"/>
                  </a:cubicBezTo>
                  <a:cubicBezTo>
                    <a:pt x="218221" y="557130"/>
                    <a:pt x="220326" y="555025"/>
                    <a:pt x="223133" y="553622"/>
                  </a:cubicBezTo>
                  <a:cubicBezTo>
                    <a:pt x="225940" y="552219"/>
                    <a:pt x="227343" y="550815"/>
                    <a:pt x="227343" y="549412"/>
                  </a:cubicBezTo>
                  <a:cubicBezTo>
                    <a:pt x="228746" y="542395"/>
                    <a:pt x="234360" y="533975"/>
                    <a:pt x="244183" y="524151"/>
                  </a:cubicBezTo>
                  <a:cubicBezTo>
                    <a:pt x="245587" y="521345"/>
                    <a:pt x="245937" y="518538"/>
                    <a:pt x="245236" y="515731"/>
                  </a:cubicBezTo>
                  <a:cubicBezTo>
                    <a:pt x="244534" y="512925"/>
                    <a:pt x="242780" y="510820"/>
                    <a:pt x="239973" y="509416"/>
                  </a:cubicBezTo>
                  <a:cubicBezTo>
                    <a:pt x="238570" y="509416"/>
                    <a:pt x="236114" y="508715"/>
                    <a:pt x="232606" y="507311"/>
                  </a:cubicBezTo>
                  <a:cubicBezTo>
                    <a:pt x="230851" y="506610"/>
                    <a:pt x="229009" y="506434"/>
                    <a:pt x="227080" y="506785"/>
                  </a:cubicBezTo>
                  <a:close/>
                  <a:moveTo>
                    <a:pt x="258918" y="907266"/>
                  </a:moveTo>
                  <a:lnTo>
                    <a:pt x="235763" y="924106"/>
                  </a:lnTo>
                  <a:cubicBezTo>
                    <a:pt x="237166" y="924106"/>
                    <a:pt x="237868" y="925510"/>
                    <a:pt x="237868" y="928316"/>
                  </a:cubicBezTo>
                  <a:lnTo>
                    <a:pt x="261023" y="911476"/>
                  </a:lnTo>
                  <a:lnTo>
                    <a:pt x="258918" y="907266"/>
                  </a:lnTo>
                  <a:close/>
                  <a:moveTo>
                    <a:pt x="1100929" y="1291433"/>
                  </a:moveTo>
                  <a:cubicBezTo>
                    <a:pt x="1099525" y="1290731"/>
                    <a:pt x="1098823" y="1291082"/>
                    <a:pt x="1098823" y="1292486"/>
                  </a:cubicBezTo>
                  <a:cubicBezTo>
                    <a:pt x="1097420" y="1295292"/>
                    <a:pt x="1093912" y="1299502"/>
                    <a:pt x="1088298" y="1305116"/>
                  </a:cubicBezTo>
                  <a:lnTo>
                    <a:pt x="1081983" y="1317746"/>
                  </a:lnTo>
                  <a:cubicBezTo>
                    <a:pt x="1067949" y="1323359"/>
                    <a:pt x="1060231" y="1328271"/>
                    <a:pt x="1058828" y="1332481"/>
                  </a:cubicBezTo>
                  <a:cubicBezTo>
                    <a:pt x="1058828" y="1336691"/>
                    <a:pt x="1056723" y="1339849"/>
                    <a:pt x="1052513" y="1341954"/>
                  </a:cubicBezTo>
                  <a:cubicBezTo>
                    <a:pt x="1048303" y="1344059"/>
                    <a:pt x="1045496" y="1345813"/>
                    <a:pt x="1044093" y="1347216"/>
                  </a:cubicBezTo>
                  <a:cubicBezTo>
                    <a:pt x="1042689" y="1351426"/>
                    <a:pt x="1039181" y="1354584"/>
                    <a:pt x="1033568" y="1356689"/>
                  </a:cubicBezTo>
                  <a:cubicBezTo>
                    <a:pt x="1027954" y="1358794"/>
                    <a:pt x="1024446" y="1360548"/>
                    <a:pt x="1023043" y="1361952"/>
                  </a:cubicBezTo>
                  <a:cubicBezTo>
                    <a:pt x="1014623" y="1368968"/>
                    <a:pt x="1005150" y="1378441"/>
                    <a:pt x="994625" y="1390369"/>
                  </a:cubicBezTo>
                  <a:cubicBezTo>
                    <a:pt x="984100" y="1402298"/>
                    <a:pt x="976030" y="1411069"/>
                    <a:pt x="970417" y="1416682"/>
                  </a:cubicBezTo>
                  <a:lnTo>
                    <a:pt x="968312" y="1420892"/>
                  </a:lnTo>
                  <a:lnTo>
                    <a:pt x="983047" y="1425102"/>
                  </a:lnTo>
                  <a:cubicBezTo>
                    <a:pt x="984450" y="1425102"/>
                    <a:pt x="985854" y="1425804"/>
                    <a:pt x="987257" y="1427207"/>
                  </a:cubicBezTo>
                  <a:cubicBezTo>
                    <a:pt x="988660" y="1428611"/>
                    <a:pt x="989362" y="1430014"/>
                    <a:pt x="989362" y="1431417"/>
                  </a:cubicBezTo>
                  <a:cubicBezTo>
                    <a:pt x="990766" y="1432821"/>
                    <a:pt x="992169" y="1434224"/>
                    <a:pt x="993572" y="1435627"/>
                  </a:cubicBezTo>
                  <a:cubicBezTo>
                    <a:pt x="994975" y="1437031"/>
                    <a:pt x="997081" y="1437732"/>
                    <a:pt x="999887" y="1437732"/>
                  </a:cubicBezTo>
                  <a:cubicBezTo>
                    <a:pt x="1002694" y="1440539"/>
                    <a:pt x="1006904" y="1444398"/>
                    <a:pt x="1012517" y="1449310"/>
                  </a:cubicBezTo>
                  <a:cubicBezTo>
                    <a:pt x="1018131" y="1454222"/>
                    <a:pt x="1022341" y="1459484"/>
                    <a:pt x="1025147" y="1465098"/>
                  </a:cubicBezTo>
                  <a:cubicBezTo>
                    <a:pt x="1026551" y="1469308"/>
                    <a:pt x="1030761" y="1472816"/>
                    <a:pt x="1037778" y="1475623"/>
                  </a:cubicBezTo>
                  <a:cubicBezTo>
                    <a:pt x="1044795" y="1478429"/>
                    <a:pt x="1049706" y="1481236"/>
                    <a:pt x="1052513" y="1484043"/>
                  </a:cubicBezTo>
                  <a:cubicBezTo>
                    <a:pt x="1052513" y="1485446"/>
                    <a:pt x="1054618" y="1488253"/>
                    <a:pt x="1058828" y="1492463"/>
                  </a:cubicBezTo>
                  <a:cubicBezTo>
                    <a:pt x="1061634" y="1502286"/>
                    <a:pt x="1067599" y="1508952"/>
                    <a:pt x="1076721" y="1512461"/>
                  </a:cubicBezTo>
                  <a:cubicBezTo>
                    <a:pt x="1085842" y="1515969"/>
                    <a:pt x="1094613" y="1515618"/>
                    <a:pt x="1103033" y="1511408"/>
                  </a:cubicBezTo>
                  <a:cubicBezTo>
                    <a:pt x="1105840" y="1502988"/>
                    <a:pt x="1107244" y="1496673"/>
                    <a:pt x="1107244" y="1492463"/>
                  </a:cubicBezTo>
                  <a:lnTo>
                    <a:pt x="1105139" y="1395632"/>
                  </a:lnTo>
                  <a:lnTo>
                    <a:pt x="1105139" y="1366161"/>
                  </a:lnTo>
                  <a:cubicBezTo>
                    <a:pt x="1105139" y="1359145"/>
                    <a:pt x="1104787" y="1350023"/>
                    <a:pt x="1104086" y="1338796"/>
                  </a:cubicBezTo>
                  <a:cubicBezTo>
                    <a:pt x="1103385" y="1327569"/>
                    <a:pt x="1103735" y="1314238"/>
                    <a:pt x="1105139" y="1298801"/>
                  </a:cubicBezTo>
                  <a:cubicBezTo>
                    <a:pt x="1103735" y="1294591"/>
                    <a:pt x="1102332" y="1292135"/>
                    <a:pt x="1100929" y="1291433"/>
                  </a:cubicBezTo>
                  <a:close/>
                  <a:moveTo>
                    <a:pt x="863061" y="1460888"/>
                  </a:moveTo>
                  <a:cubicBezTo>
                    <a:pt x="861657" y="1463694"/>
                    <a:pt x="858149" y="1467904"/>
                    <a:pt x="852536" y="1473518"/>
                  </a:cubicBezTo>
                  <a:cubicBezTo>
                    <a:pt x="858149" y="1476325"/>
                    <a:pt x="862359" y="1473518"/>
                    <a:pt x="865166" y="1465098"/>
                  </a:cubicBezTo>
                  <a:lnTo>
                    <a:pt x="863061" y="1460888"/>
                  </a:lnTo>
                  <a:close/>
                  <a:moveTo>
                    <a:pt x="1052513" y="231553"/>
                  </a:moveTo>
                  <a:cubicBezTo>
                    <a:pt x="1048303" y="231553"/>
                    <a:pt x="1045496" y="232255"/>
                    <a:pt x="1044093" y="233658"/>
                  </a:cubicBezTo>
                  <a:lnTo>
                    <a:pt x="1037778" y="237868"/>
                  </a:lnTo>
                  <a:cubicBezTo>
                    <a:pt x="1037778" y="239271"/>
                    <a:pt x="1036374" y="239973"/>
                    <a:pt x="1033568" y="239973"/>
                  </a:cubicBezTo>
                  <a:cubicBezTo>
                    <a:pt x="1032164" y="242780"/>
                    <a:pt x="1027253" y="246288"/>
                    <a:pt x="1018832" y="250498"/>
                  </a:cubicBezTo>
                  <a:cubicBezTo>
                    <a:pt x="1021639" y="253305"/>
                    <a:pt x="1023744" y="254708"/>
                    <a:pt x="1025147" y="254708"/>
                  </a:cubicBezTo>
                  <a:lnTo>
                    <a:pt x="1052513" y="235763"/>
                  </a:lnTo>
                  <a:lnTo>
                    <a:pt x="1052513" y="231553"/>
                  </a:lnTo>
                  <a:close/>
                  <a:moveTo>
                    <a:pt x="1071458" y="311544"/>
                  </a:moveTo>
                  <a:lnTo>
                    <a:pt x="1067248" y="347329"/>
                  </a:lnTo>
                  <a:lnTo>
                    <a:pt x="1065143" y="347329"/>
                  </a:lnTo>
                  <a:lnTo>
                    <a:pt x="1063038" y="332594"/>
                  </a:lnTo>
                  <a:cubicBezTo>
                    <a:pt x="1065845" y="321367"/>
                    <a:pt x="1062336" y="317859"/>
                    <a:pt x="1052513" y="322069"/>
                  </a:cubicBezTo>
                  <a:cubicBezTo>
                    <a:pt x="1048303" y="326279"/>
                    <a:pt x="1042339" y="330138"/>
                    <a:pt x="1034620" y="333647"/>
                  </a:cubicBezTo>
                  <a:cubicBezTo>
                    <a:pt x="1026902" y="337155"/>
                    <a:pt x="1020236" y="340313"/>
                    <a:pt x="1014623" y="343119"/>
                  </a:cubicBezTo>
                  <a:cubicBezTo>
                    <a:pt x="1009009" y="347329"/>
                    <a:pt x="1002343" y="352241"/>
                    <a:pt x="994625" y="357854"/>
                  </a:cubicBezTo>
                  <a:cubicBezTo>
                    <a:pt x="986906" y="363468"/>
                    <a:pt x="978135" y="369783"/>
                    <a:pt x="968312" y="376800"/>
                  </a:cubicBezTo>
                  <a:cubicBezTo>
                    <a:pt x="968312" y="376800"/>
                    <a:pt x="957787" y="387325"/>
                    <a:pt x="936737" y="408375"/>
                  </a:cubicBezTo>
                  <a:cubicBezTo>
                    <a:pt x="919896" y="422409"/>
                    <a:pt x="903758" y="441354"/>
                    <a:pt x="888321" y="465211"/>
                  </a:cubicBezTo>
                  <a:cubicBezTo>
                    <a:pt x="886918" y="466614"/>
                    <a:pt x="886216" y="470123"/>
                    <a:pt x="886216" y="475736"/>
                  </a:cubicBezTo>
                  <a:lnTo>
                    <a:pt x="869376" y="503101"/>
                  </a:lnTo>
                  <a:cubicBezTo>
                    <a:pt x="865166" y="512925"/>
                    <a:pt x="860956" y="523450"/>
                    <a:pt x="856746" y="534677"/>
                  </a:cubicBezTo>
                  <a:cubicBezTo>
                    <a:pt x="852536" y="545903"/>
                    <a:pt x="851132" y="557130"/>
                    <a:pt x="852536" y="568357"/>
                  </a:cubicBezTo>
                  <a:cubicBezTo>
                    <a:pt x="853939" y="578180"/>
                    <a:pt x="854640" y="589056"/>
                    <a:pt x="854640" y="600985"/>
                  </a:cubicBezTo>
                  <a:cubicBezTo>
                    <a:pt x="854640" y="612913"/>
                    <a:pt x="854640" y="621684"/>
                    <a:pt x="854640" y="627298"/>
                  </a:cubicBezTo>
                  <a:cubicBezTo>
                    <a:pt x="861657" y="623088"/>
                    <a:pt x="866569" y="620983"/>
                    <a:pt x="869376" y="620983"/>
                  </a:cubicBezTo>
                  <a:cubicBezTo>
                    <a:pt x="901653" y="601336"/>
                    <a:pt x="922703" y="589407"/>
                    <a:pt x="932526" y="585197"/>
                  </a:cubicBezTo>
                  <a:cubicBezTo>
                    <a:pt x="938140" y="580987"/>
                    <a:pt x="946209" y="575725"/>
                    <a:pt x="956734" y="569410"/>
                  </a:cubicBezTo>
                  <a:cubicBezTo>
                    <a:pt x="967259" y="563094"/>
                    <a:pt x="976030" y="556429"/>
                    <a:pt x="983047" y="549412"/>
                  </a:cubicBezTo>
                  <a:lnTo>
                    <a:pt x="1008307" y="522046"/>
                  </a:lnTo>
                  <a:lnTo>
                    <a:pt x="1008307" y="532572"/>
                  </a:lnTo>
                  <a:cubicBezTo>
                    <a:pt x="1009711" y="533975"/>
                    <a:pt x="1011114" y="533975"/>
                    <a:pt x="1012517" y="532572"/>
                  </a:cubicBezTo>
                  <a:cubicBezTo>
                    <a:pt x="1033568" y="517135"/>
                    <a:pt x="1048303" y="502400"/>
                    <a:pt x="1056723" y="488366"/>
                  </a:cubicBezTo>
                  <a:cubicBezTo>
                    <a:pt x="1062336" y="482753"/>
                    <a:pt x="1067248" y="481349"/>
                    <a:pt x="1071458" y="484156"/>
                  </a:cubicBezTo>
                  <a:cubicBezTo>
                    <a:pt x="1081282" y="491173"/>
                    <a:pt x="1093912" y="494681"/>
                    <a:pt x="1109348" y="494681"/>
                  </a:cubicBezTo>
                  <a:cubicBezTo>
                    <a:pt x="1109348" y="494681"/>
                    <a:pt x="1110401" y="494330"/>
                    <a:pt x="1112506" y="493629"/>
                  </a:cubicBezTo>
                  <a:cubicBezTo>
                    <a:pt x="1114611" y="492927"/>
                    <a:pt x="1116365" y="493278"/>
                    <a:pt x="1117769" y="494681"/>
                  </a:cubicBezTo>
                  <a:lnTo>
                    <a:pt x="1115664" y="435740"/>
                  </a:lnTo>
                  <a:lnTo>
                    <a:pt x="1117769" y="378905"/>
                  </a:lnTo>
                  <a:cubicBezTo>
                    <a:pt x="1117769" y="373291"/>
                    <a:pt x="1116365" y="367327"/>
                    <a:pt x="1113559" y="361012"/>
                  </a:cubicBezTo>
                  <a:cubicBezTo>
                    <a:pt x="1110752" y="354697"/>
                    <a:pt x="1109348" y="350838"/>
                    <a:pt x="1109348" y="349434"/>
                  </a:cubicBezTo>
                  <a:cubicBezTo>
                    <a:pt x="1109348" y="348031"/>
                    <a:pt x="1107594" y="346979"/>
                    <a:pt x="1104086" y="346277"/>
                  </a:cubicBezTo>
                  <a:cubicBezTo>
                    <a:pt x="1100577" y="345575"/>
                    <a:pt x="1097420" y="344523"/>
                    <a:pt x="1094613" y="343119"/>
                  </a:cubicBezTo>
                  <a:cubicBezTo>
                    <a:pt x="1084790" y="340313"/>
                    <a:pt x="1079878" y="334699"/>
                    <a:pt x="1079878" y="326279"/>
                  </a:cubicBezTo>
                  <a:cubicBezTo>
                    <a:pt x="1079878" y="323472"/>
                    <a:pt x="1079177" y="321017"/>
                    <a:pt x="1077773" y="318911"/>
                  </a:cubicBezTo>
                  <a:cubicBezTo>
                    <a:pt x="1076370" y="316807"/>
                    <a:pt x="1074967" y="314351"/>
                    <a:pt x="1073563" y="311544"/>
                  </a:cubicBezTo>
                  <a:lnTo>
                    <a:pt x="1071458" y="311544"/>
                  </a:lnTo>
                  <a:close/>
                  <a:moveTo>
                    <a:pt x="1111454" y="618878"/>
                  </a:moveTo>
                  <a:cubicBezTo>
                    <a:pt x="1100227" y="632911"/>
                    <a:pt x="1088298" y="642735"/>
                    <a:pt x="1075668" y="648348"/>
                  </a:cubicBezTo>
                  <a:cubicBezTo>
                    <a:pt x="1071458" y="651155"/>
                    <a:pt x="1068301" y="655014"/>
                    <a:pt x="1066196" y="659926"/>
                  </a:cubicBezTo>
                  <a:cubicBezTo>
                    <a:pt x="1064090" y="664837"/>
                    <a:pt x="1061634" y="668697"/>
                    <a:pt x="1058828" y="671503"/>
                  </a:cubicBezTo>
                  <a:cubicBezTo>
                    <a:pt x="1043391" y="689747"/>
                    <a:pt x="1026551" y="706587"/>
                    <a:pt x="1008307" y="722024"/>
                  </a:cubicBezTo>
                  <a:cubicBezTo>
                    <a:pt x="1002694" y="733251"/>
                    <a:pt x="997081" y="741671"/>
                    <a:pt x="991467" y="747284"/>
                  </a:cubicBezTo>
                  <a:cubicBezTo>
                    <a:pt x="990064" y="750091"/>
                    <a:pt x="988310" y="752547"/>
                    <a:pt x="986204" y="754652"/>
                  </a:cubicBezTo>
                  <a:cubicBezTo>
                    <a:pt x="984100" y="756757"/>
                    <a:pt x="982345" y="757809"/>
                    <a:pt x="980942" y="757809"/>
                  </a:cubicBezTo>
                  <a:lnTo>
                    <a:pt x="980942" y="759914"/>
                  </a:lnTo>
                  <a:lnTo>
                    <a:pt x="1001992" y="755704"/>
                  </a:lnTo>
                  <a:cubicBezTo>
                    <a:pt x="994975" y="762721"/>
                    <a:pt x="985152" y="769387"/>
                    <a:pt x="972522" y="775702"/>
                  </a:cubicBezTo>
                  <a:cubicBezTo>
                    <a:pt x="966207" y="778860"/>
                    <a:pt x="960594" y="782280"/>
                    <a:pt x="955682" y="785964"/>
                  </a:cubicBezTo>
                  <a:lnTo>
                    <a:pt x="945390" y="795613"/>
                  </a:lnTo>
                  <a:lnTo>
                    <a:pt x="976206" y="784122"/>
                  </a:lnTo>
                  <a:cubicBezTo>
                    <a:pt x="985678" y="779912"/>
                    <a:pt x="994274" y="775351"/>
                    <a:pt x="1001992" y="770440"/>
                  </a:cubicBezTo>
                  <a:lnTo>
                    <a:pt x="1010412" y="766229"/>
                  </a:lnTo>
                  <a:cubicBezTo>
                    <a:pt x="1011816" y="767633"/>
                    <a:pt x="1015324" y="768334"/>
                    <a:pt x="1020938" y="768334"/>
                  </a:cubicBezTo>
                  <a:cubicBezTo>
                    <a:pt x="1036374" y="768334"/>
                    <a:pt x="1046198" y="764124"/>
                    <a:pt x="1050408" y="755704"/>
                  </a:cubicBezTo>
                  <a:lnTo>
                    <a:pt x="1039883" y="751494"/>
                  </a:lnTo>
                  <a:cubicBezTo>
                    <a:pt x="1041286" y="751494"/>
                    <a:pt x="1041988" y="748337"/>
                    <a:pt x="1041988" y="742022"/>
                  </a:cubicBezTo>
                  <a:cubicBezTo>
                    <a:pt x="1041988" y="735706"/>
                    <a:pt x="1044795" y="731146"/>
                    <a:pt x="1050408" y="728339"/>
                  </a:cubicBezTo>
                  <a:cubicBezTo>
                    <a:pt x="1047601" y="740969"/>
                    <a:pt x="1051811" y="745881"/>
                    <a:pt x="1063038" y="743074"/>
                  </a:cubicBezTo>
                  <a:cubicBezTo>
                    <a:pt x="1063038" y="748688"/>
                    <a:pt x="1064792" y="752196"/>
                    <a:pt x="1068301" y="753599"/>
                  </a:cubicBezTo>
                  <a:cubicBezTo>
                    <a:pt x="1071809" y="755003"/>
                    <a:pt x="1074265" y="755704"/>
                    <a:pt x="1075668" y="755704"/>
                  </a:cubicBezTo>
                  <a:lnTo>
                    <a:pt x="1111454" y="764124"/>
                  </a:lnTo>
                  <a:lnTo>
                    <a:pt x="1111454" y="715709"/>
                  </a:lnTo>
                  <a:cubicBezTo>
                    <a:pt x="1111454" y="705885"/>
                    <a:pt x="1111103" y="692904"/>
                    <a:pt x="1110401" y="676766"/>
                  </a:cubicBezTo>
                  <a:cubicBezTo>
                    <a:pt x="1109700" y="660627"/>
                    <a:pt x="1110050" y="641331"/>
                    <a:pt x="1111454" y="618878"/>
                  </a:cubicBezTo>
                  <a:close/>
                  <a:moveTo>
                    <a:pt x="1660865" y="686238"/>
                  </a:moveTo>
                  <a:lnTo>
                    <a:pt x="1656655" y="694658"/>
                  </a:lnTo>
                  <a:cubicBezTo>
                    <a:pt x="1656655" y="697465"/>
                    <a:pt x="1655251" y="700973"/>
                    <a:pt x="1652445" y="705184"/>
                  </a:cubicBezTo>
                  <a:cubicBezTo>
                    <a:pt x="1652445" y="700973"/>
                    <a:pt x="1651744" y="697816"/>
                    <a:pt x="1650340" y="695711"/>
                  </a:cubicBezTo>
                  <a:cubicBezTo>
                    <a:pt x="1648936" y="693606"/>
                    <a:pt x="1647534" y="691150"/>
                    <a:pt x="1646130" y="688343"/>
                  </a:cubicBezTo>
                  <a:cubicBezTo>
                    <a:pt x="1643323" y="689747"/>
                    <a:pt x="1639464" y="691150"/>
                    <a:pt x="1634552" y="692553"/>
                  </a:cubicBezTo>
                  <a:cubicBezTo>
                    <a:pt x="1629641" y="693957"/>
                    <a:pt x="1626483" y="696062"/>
                    <a:pt x="1625080" y="698869"/>
                  </a:cubicBezTo>
                  <a:cubicBezTo>
                    <a:pt x="1623676" y="700272"/>
                    <a:pt x="1620870" y="701675"/>
                    <a:pt x="1616660" y="703079"/>
                  </a:cubicBezTo>
                  <a:cubicBezTo>
                    <a:pt x="1612449" y="704482"/>
                    <a:pt x="1609643" y="705184"/>
                    <a:pt x="1608239" y="705184"/>
                  </a:cubicBezTo>
                  <a:cubicBezTo>
                    <a:pt x="1604030" y="707990"/>
                    <a:pt x="1597363" y="711499"/>
                    <a:pt x="1588242" y="715709"/>
                  </a:cubicBezTo>
                  <a:cubicBezTo>
                    <a:pt x="1579120" y="719919"/>
                    <a:pt x="1571050" y="722726"/>
                    <a:pt x="1564034" y="724129"/>
                  </a:cubicBezTo>
                  <a:cubicBezTo>
                    <a:pt x="1559824" y="724129"/>
                    <a:pt x="1555263" y="725883"/>
                    <a:pt x="1550351" y="729391"/>
                  </a:cubicBezTo>
                  <a:cubicBezTo>
                    <a:pt x="1545440" y="732900"/>
                    <a:pt x="1541580" y="735356"/>
                    <a:pt x="1538774" y="736759"/>
                  </a:cubicBezTo>
                  <a:cubicBezTo>
                    <a:pt x="1534564" y="739566"/>
                    <a:pt x="1528248" y="742022"/>
                    <a:pt x="1519828" y="744127"/>
                  </a:cubicBezTo>
                  <a:cubicBezTo>
                    <a:pt x="1511408" y="746232"/>
                    <a:pt x="1505093" y="747986"/>
                    <a:pt x="1500883" y="749389"/>
                  </a:cubicBezTo>
                  <a:lnTo>
                    <a:pt x="1494568" y="751494"/>
                  </a:lnTo>
                  <a:cubicBezTo>
                    <a:pt x="1491762" y="754301"/>
                    <a:pt x="1484744" y="757108"/>
                    <a:pt x="1473518" y="759914"/>
                  </a:cubicBezTo>
                  <a:cubicBezTo>
                    <a:pt x="1467904" y="761318"/>
                    <a:pt x="1455976" y="764826"/>
                    <a:pt x="1437732" y="770440"/>
                  </a:cubicBezTo>
                  <a:lnTo>
                    <a:pt x="1437732" y="774649"/>
                  </a:lnTo>
                  <a:cubicBezTo>
                    <a:pt x="1432119" y="783070"/>
                    <a:pt x="1430716" y="791490"/>
                    <a:pt x="1433523" y="799910"/>
                  </a:cubicBezTo>
                  <a:cubicBezTo>
                    <a:pt x="1433523" y="799910"/>
                    <a:pt x="1433523" y="800612"/>
                    <a:pt x="1433523" y="802015"/>
                  </a:cubicBezTo>
                  <a:cubicBezTo>
                    <a:pt x="1433523" y="803418"/>
                    <a:pt x="1433523" y="804120"/>
                    <a:pt x="1433523" y="804120"/>
                  </a:cubicBezTo>
                  <a:cubicBezTo>
                    <a:pt x="1430716" y="809733"/>
                    <a:pt x="1429663" y="813592"/>
                    <a:pt x="1430365" y="815698"/>
                  </a:cubicBezTo>
                  <a:cubicBezTo>
                    <a:pt x="1431066" y="817803"/>
                    <a:pt x="1434224" y="820258"/>
                    <a:pt x="1439838" y="823065"/>
                  </a:cubicBezTo>
                  <a:cubicBezTo>
                    <a:pt x="1445451" y="824468"/>
                    <a:pt x="1449310" y="826223"/>
                    <a:pt x="1451415" y="828328"/>
                  </a:cubicBezTo>
                  <a:cubicBezTo>
                    <a:pt x="1453520" y="830433"/>
                    <a:pt x="1454573" y="834292"/>
                    <a:pt x="1454573" y="839905"/>
                  </a:cubicBezTo>
                  <a:cubicBezTo>
                    <a:pt x="1457379" y="846922"/>
                    <a:pt x="1460186" y="851132"/>
                    <a:pt x="1462993" y="852535"/>
                  </a:cubicBezTo>
                  <a:cubicBezTo>
                    <a:pt x="1470009" y="856745"/>
                    <a:pt x="1474921" y="861657"/>
                    <a:pt x="1477728" y="867271"/>
                  </a:cubicBezTo>
                  <a:cubicBezTo>
                    <a:pt x="1476324" y="872884"/>
                    <a:pt x="1478429" y="878497"/>
                    <a:pt x="1484043" y="884111"/>
                  </a:cubicBezTo>
                  <a:lnTo>
                    <a:pt x="1490358" y="890426"/>
                  </a:lnTo>
                  <a:lnTo>
                    <a:pt x="1496673" y="894636"/>
                  </a:lnTo>
                  <a:cubicBezTo>
                    <a:pt x="1514917" y="901653"/>
                    <a:pt x="1533862" y="911476"/>
                    <a:pt x="1553509" y="924106"/>
                  </a:cubicBezTo>
                  <a:cubicBezTo>
                    <a:pt x="1554912" y="925510"/>
                    <a:pt x="1556666" y="926211"/>
                    <a:pt x="1558771" y="926211"/>
                  </a:cubicBezTo>
                  <a:cubicBezTo>
                    <a:pt x="1560876" y="926211"/>
                    <a:pt x="1562630" y="926913"/>
                    <a:pt x="1564034" y="928316"/>
                  </a:cubicBezTo>
                  <a:cubicBezTo>
                    <a:pt x="1582278" y="935333"/>
                    <a:pt x="1592803" y="945858"/>
                    <a:pt x="1595609" y="959892"/>
                  </a:cubicBezTo>
                  <a:cubicBezTo>
                    <a:pt x="1602626" y="969715"/>
                    <a:pt x="1606836" y="975329"/>
                    <a:pt x="1608239" y="976732"/>
                  </a:cubicBezTo>
                  <a:cubicBezTo>
                    <a:pt x="1629290" y="1000589"/>
                    <a:pt x="1644025" y="1016026"/>
                    <a:pt x="1652445" y="1023042"/>
                  </a:cubicBezTo>
                  <a:cubicBezTo>
                    <a:pt x="1655251" y="1025849"/>
                    <a:pt x="1660865" y="1035673"/>
                    <a:pt x="1669285" y="1052513"/>
                  </a:cubicBezTo>
                  <a:lnTo>
                    <a:pt x="1671390" y="1056723"/>
                  </a:lnTo>
                  <a:cubicBezTo>
                    <a:pt x="1669987" y="1062336"/>
                    <a:pt x="1668233" y="1070406"/>
                    <a:pt x="1666128" y="1080931"/>
                  </a:cubicBezTo>
                  <a:cubicBezTo>
                    <a:pt x="1664023" y="1091456"/>
                    <a:pt x="1659462" y="1098823"/>
                    <a:pt x="1652445" y="1103033"/>
                  </a:cubicBezTo>
                  <a:cubicBezTo>
                    <a:pt x="1652445" y="1107243"/>
                    <a:pt x="1651744" y="1110752"/>
                    <a:pt x="1650340" y="1113559"/>
                  </a:cubicBezTo>
                  <a:cubicBezTo>
                    <a:pt x="1648936" y="1114962"/>
                    <a:pt x="1647534" y="1117418"/>
                    <a:pt x="1646130" y="1120926"/>
                  </a:cubicBezTo>
                  <a:cubicBezTo>
                    <a:pt x="1644726" y="1124435"/>
                    <a:pt x="1643323" y="1127592"/>
                    <a:pt x="1641920" y="1130399"/>
                  </a:cubicBezTo>
                  <a:lnTo>
                    <a:pt x="1637710" y="1132504"/>
                  </a:lnTo>
                  <a:cubicBezTo>
                    <a:pt x="1632096" y="1132504"/>
                    <a:pt x="1627886" y="1128294"/>
                    <a:pt x="1625080" y="1119874"/>
                  </a:cubicBezTo>
                  <a:cubicBezTo>
                    <a:pt x="1623676" y="1111453"/>
                    <a:pt x="1618765" y="1109349"/>
                    <a:pt x="1610345" y="1113559"/>
                  </a:cubicBezTo>
                  <a:cubicBezTo>
                    <a:pt x="1606134" y="1114962"/>
                    <a:pt x="1601223" y="1115664"/>
                    <a:pt x="1595609" y="1115664"/>
                  </a:cubicBezTo>
                  <a:cubicBezTo>
                    <a:pt x="1589996" y="1115664"/>
                    <a:pt x="1585084" y="1116365"/>
                    <a:pt x="1580874" y="1117769"/>
                  </a:cubicBezTo>
                  <a:cubicBezTo>
                    <a:pt x="1575261" y="1117769"/>
                    <a:pt x="1566841" y="1121277"/>
                    <a:pt x="1555614" y="1128294"/>
                  </a:cubicBezTo>
                  <a:lnTo>
                    <a:pt x="1553509" y="1128294"/>
                  </a:lnTo>
                  <a:lnTo>
                    <a:pt x="1521933" y="1130399"/>
                  </a:lnTo>
                  <a:lnTo>
                    <a:pt x="1490358" y="1130399"/>
                  </a:lnTo>
                  <a:cubicBezTo>
                    <a:pt x="1481938" y="1131802"/>
                    <a:pt x="1472816" y="1131802"/>
                    <a:pt x="1462993" y="1130399"/>
                  </a:cubicBezTo>
                  <a:lnTo>
                    <a:pt x="1450362" y="1132504"/>
                  </a:lnTo>
                  <a:cubicBezTo>
                    <a:pt x="1448959" y="1136714"/>
                    <a:pt x="1449310" y="1140222"/>
                    <a:pt x="1451415" y="1143029"/>
                  </a:cubicBezTo>
                  <a:cubicBezTo>
                    <a:pt x="1453520" y="1145836"/>
                    <a:pt x="1456678" y="1146537"/>
                    <a:pt x="1460888" y="1145134"/>
                  </a:cubicBezTo>
                  <a:cubicBezTo>
                    <a:pt x="1463694" y="1145134"/>
                    <a:pt x="1468606" y="1148642"/>
                    <a:pt x="1475623" y="1155659"/>
                  </a:cubicBezTo>
                  <a:cubicBezTo>
                    <a:pt x="1478429" y="1159869"/>
                    <a:pt x="1482640" y="1163377"/>
                    <a:pt x="1488253" y="1166184"/>
                  </a:cubicBezTo>
                  <a:cubicBezTo>
                    <a:pt x="1493867" y="1168991"/>
                    <a:pt x="1498077" y="1171096"/>
                    <a:pt x="1500883" y="1172499"/>
                  </a:cubicBezTo>
                  <a:lnTo>
                    <a:pt x="1509303" y="1183024"/>
                  </a:lnTo>
                  <a:lnTo>
                    <a:pt x="1528248" y="1193549"/>
                  </a:lnTo>
                  <a:cubicBezTo>
                    <a:pt x="1528248" y="1193549"/>
                    <a:pt x="1531055" y="1196356"/>
                    <a:pt x="1536669" y="1201970"/>
                  </a:cubicBezTo>
                  <a:cubicBezTo>
                    <a:pt x="1547895" y="1213196"/>
                    <a:pt x="1553509" y="1218810"/>
                    <a:pt x="1553509" y="1218810"/>
                  </a:cubicBezTo>
                  <a:cubicBezTo>
                    <a:pt x="1554912" y="1220213"/>
                    <a:pt x="1556666" y="1221967"/>
                    <a:pt x="1558771" y="1224072"/>
                  </a:cubicBezTo>
                  <a:cubicBezTo>
                    <a:pt x="1560876" y="1226177"/>
                    <a:pt x="1562630" y="1227932"/>
                    <a:pt x="1564034" y="1229335"/>
                  </a:cubicBezTo>
                  <a:lnTo>
                    <a:pt x="1612449" y="1286171"/>
                  </a:lnTo>
                  <a:cubicBezTo>
                    <a:pt x="1622273" y="1295994"/>
                    <a:pt x="1627185" y="1300906"/>
                    <a:pt x="1627185" y="1300906"/>
                  </a:cubicBezTo>
                  <a:cubicBezTo>
                    <a:pt x="1634201" y="1307922"/>
                    <a:pt x="1637710" y="1311431"/>
                    <a:pt x="1637710" y="1311431"/>
                  </a:cubicBezTo>
                  <a:lnTo>
                    <a:pt x="1646130" y="1324061"/>
                  </a:lnTo>
                  <a:cubicBezTo>
                    <a:pt x="1648936" y="1333885"/>
                    <a:pt x="1654550" y="1336691"/>
                    <a:pt x="1662970" y="1332481"/>
                  </a:cubicBezTo>
                  <a:cubicBezTo>
                    <a:pt x="1664374" y="1331078"/>
                    <a:pt x="1666829" y="1331078"/>
                    <a:pt x="1670338" y="1332481"/>
                  </a:cubicBezTo>
                  <a:cubicBezTo>
                    <a:pt x="1673846" y="1333885"/>
                    <a:pt x="1676302" y="1335288"/>
                    <a:pt x="1677705" y="1336691"/>
                  </a:cubicBezTo>
                  <a:cubicBezTo>
                    <a:pt x="1680512" y="1338095"/>
                    <a:pt x="1682617" y="1338095"/>
                    <a:pt x="1684020" y="1336691"/>
                  </a:cubicBezTo>
                  <a:cubicBezTo>
                    <a:pt x="1685424" y="1335288"/>
                    <a:pt x="1686125" y="1332481"/>
                    <a:pt x="1686125" y="1328271"/>
                  </a:cubicBezTo>
                  <a:lnTo>
                    <a:pt x="1684020" y="1197760"/>
                  </a:lnTo>
                  <a:lnTo>
                    <a:pt x="1690335" y="1010412"/>
                  </a:lnTo>
                  <a:cubicBezTo>
                    <a:pt x="1693142" y="934631"/>
                    <a:pt x="1695949" y="878497"/>
                    <a:pt x="1698755" y="842010"/>
                  </a:cubicBezTo>
                  <a:lnTo>
                    <a:pt x="1700861" y="766229"/>
                  </a:lnTo>
                  <a:cubicBezTo>
                    <a:pt x="1698054" y="750792"/>
                    <a:pt x="1693844" y="740267"/>
                    <a:pt x="1688231" y="734654"/>
                  </a:cubicBezTo>
                  <a:cubicBezTo>
                    <a:pt x="1685424" y="731847"/>
                    <a:pt x="1683319" y="727637"/>
                    <a:pt x="1681915" y="722024"/>
                  </a:cubicBezTo>
                  <a:cubicBezTo>
                    <a:pt x="1680512" y="716410"/>
                    <a:pt x="1679109" y="711499"/>
                    <a:pt x="1677705" y="707289"/>
                  </a:cubicBezTo>
                  <a:cubicBezTo>
                    <a:pt x="1677705" y="703079"/>
                    <a:pt x="1674899" y="698167"/>
                    <a:pt x="1669285" y="692553"/>
                  </a:cubicBezTo>
                  <a:cubicBezTo>
                    <a:pt x="1669285" y="688343"/>
                    <a:pt x="1666479" y="686238"/>
                    <a:pt x="1660865" y="686238"/>
                  </a:cubicBezTo>
                  <a:close/>
                  <a:moveTo>
                    <a:pt x="1288276" y="738864"/>
                  </a:moveTo>
                  <a:lnTo>
                    <a:pt x="1288276" y="745179"/>
                  </a:lnTo>
                  <a:cubicBezTo>
                    <a:pt x="1288276" y="747986"/>
                    <a:pt x="1287925" y="751845"/>
                    <a:pt x="1287223" y="756757"/>
                  </a:cubicBezTo>
                  <a:cubicBezTo>
                    <a:pt x="1286522" y="761669"/>
                    <a:pt x="1288276" y="765528"/>
                    <a:pt x="1292486" y="768334"/>
                  </a:cubicBezTo>
                  <a:cubicBezTo>
                    <a:pt x="1292486" y="769738"/>
                    <a:pt x="1292837" y="770790"/>
                    <a:pt x="1293538" y="771492"/>
                  </a:cubicBezTo>
                  <a:cubicBezTo>
                    <a:pt x="1294240" y="772194"/>
                    <a:pt x="1295292" y="774649"/>
                    <a:pt x="1296696" y="778860"/>
                  </a:cubicBezTo>
                  <a:lnTo>
                    <a:pt x="1313536" y="753599"/>
                  </a:lnTo>
                  <a:cubicBezTo>
                    <a:pt x="1302309" y="747986"/>
                    <a:pt x="1293889" y="743074"/>
                    <a:pt x="1288276" y="738864"/>
                  </a:cubicBezTo>
                  <a:close/>
                  <a:moveTo>
                    <a:pt x="966207" y="355750"/>
                  </a:moveTo>
                  <a:cubicBezTo>
                    <a:pt x="954980" y="357153"/>
                    <a:pt x="936737" y="370485"/>
                    <a:pt x="911476" y="395745"/>
                  </a:cubicBezTo>
                  <a:cubicBezTo>
                    <a:pt x="886216" y="421005"/>
                    <a:pt x="872182" y="439950"/>
                    <a:pt x="869376" y="452581"/>
                  </a:cubicBezTo>
                  <a:cubicBezTo>
                    <a:pt x="870779" y="451177"/>
                    <a:pt x="873586" y="450476"/>
                    <a:pt x="877796" y="450476"/>
                  </a:cubicBezTo>
                  <a:cubicBezTo>
                    <a:pt x="872182" y="467316"/>
                    <a:pt x="869376" y="475736"/>
                    <a:pt x="869376" y="475736"/>
                  </a:cubicBezTo>
                  <a:cubicBezTo>
                    <a:pt x="873586" y="474333"/>
                    <a:pt x="877445" y="471526"/>
                    <a:pt x="880953" y="467316"/>
                  </a:cubicBezTo>
                  <a:cubicBezTo>
                    <a:pt x="884462" y="463106"/>
                    <a:pt x="885514" y="458194"/>
                    <a:pt x="884111" y="452581"/>
                  </a:cubicBezTo>
                  <a:cubicBezTo>
                    <a:pt x="885514" y="446967"/>
                    <a:pt x="890426" y="442056"/>
                    <a:pt x="898846" y="437845"/>
                  </a:cubicBezTo>
                  <a:lnTo>
                    <a:pt x="898846" y="429425"/>
                  </a:lnTo>
                  <a:cubicBezTo>
                    <a:pt x="901653" y="422409"/>
                    <a:pt x="905863" y="416795"/>
                    <a:pt x="911476" y="412585"/>
                  </a:cubicBezTo>
                  <a:cubicBezTo>
                    <a:pt x="932526" y="385921"/>
                    <a:pt x="950770" y="366976"/>
                    <a:pt x="966207" y="3557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空心弧 15"/>
            <p:cNvSpPr/>
            <p:nvPr/>
          </p:nvSpPr>
          <p:spPr>
            <a:xfrm>
              <a:off x="3796844" y="1112520"/>
              <a:ext cx="2702512" cy="2702512"/>
            </a:xfrm>
            <a:prstGeom prst="blockArc">
              <a:avLst>
                <a:gd name="adj1" fmla="val 4839139"/>
                <a:gd name="adj2" fmla="val 1100533"/>
                <a:gd name="adj3" fmla="val 622"/>
              </a:avLst>
            </a:prstGeom>
            <a:gradFill>
              <a:gsLst>
                <a:gs pos="89000">
                  <a:srgbClr val="010B23">
                    <a:alpha val="0"/>
                  </a:srgbClr>
                </a:gs>
                <a:gs pos="0">
                  <a:schemeClr val="bg1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2994595" y="523484"/>
            <a:ext cx="14157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测试方案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箭头: V 形 65"/>
          <p:cNvSpPr/>
          <p:nvPr/>
        </p:nvSpPr>
        <p:spPr>
          <a:xfrm>
            <a:off x="4606102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箭头: V 形 73"/>
          <p:cNvSpPr/>
          <p:nvPr/>
        </p:nvSpPr>
        <p:spPr>
          <a:xfrm>
            <a:off x="443588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092669" y="6615953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 flipV="1">
            <a:off x="2893489" y="6730426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256858" y="1837089"/>
            <a:ext cx="7257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400" b="1" kern="100" dirty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</a:t>
            </a:r>
            <a:r>
              <a:rPr lang="zh-CN" altLang="en-US" sz="1400" b="1" kern="100" dirty="0" smtClean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400" b="1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测试时间和数量</a:t>
            </a:r>
            <a:r>
              <a:rPr lang="zh-CN" altLang="zh-CN" sz="1400" b="1" kern="100" dirty="0" smtClean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400" b="1" kern="100" dirty="0">
              <a:solidFill>
                <a:schemeClr val="bg2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一个月，</a:t>
            </a:r>
            <a:r>
              <a:rPr lang="en-US" altLang="zh-CN" sz="1400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</a:t>
            </a:r>
            <a:r>
              <a:rPr lang="zh-CN" altLang="en-US" sz="1400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个登入使用，</a:t>
            </a:r>
            <a:r>
              <a:rPr lang="en-US" altLang="zh-CN" sz="1400" b="1" kern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1400" b="1" kern="1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个活跃用户</a:t>
            </a:r>
            <a:endParaRPr lang="en-US" altLang="zh-CN" sz="1400" b="1" kern="100" dirty="0" smtClean="0">
              <a:solidFill>
                <a:schemeClr val="accent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23881" y="2616576"/>
            <a:ext cx="7257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400" b="1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sz="1400" b="1" kern="100" dirty="0" smtClean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400" b="1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测试目的</a:t>
            </a:r>
            <a:r>
              <a:rPr lang="zh-CN" altLang="zh-CN" sz="1400" b="1" kern="100" dirty="0" smtClean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400" b="1" kern="100" dirty="0">
              <a:solidFill>
                <a:schemeClr val="bg2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kern="100" dirty="0" smtClean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产品的数据</a:t>
            </a:r>
            <a:r>
              <a:rPr lang="zh-CN" altLang="en-US" sz="1400" kern="100" dirty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、功能</a:t>
            </a:r>
            <a:r>
              <a:rPr lang="zh-CN" altLang="en-US" sz="1400" kern="100" dirty="0" smtClean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、流程、用户体验、性能等完善</a:t>
            </a:r>
            <a:endParaRPr lang="zh-CN" altLang="zh-CN" sz="1400" kern="100" dirty="0">
              <a:solidFill>
                <a:schemeClr val="bg2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244073" y="3434336"/>
            <a:ext cx="725739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en-US" sz="1400" b="1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</a:t>
            </a:r>
            <a:r>
              <a:rPr lang="zh-CN" altLang="en-US" sz="1400" b="1" kern="100" dirty="0" smtClean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400" b="1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zh-CN" altLang="en-US" sz="1400" b="1" kern="100" dirty="0" smtClean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</a:t>
            </a:r>
            <a:r>
              <a:rPr lang="zh-CN" altLang="zh-CN" sz="1400" b="1" kern="100" dirty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400" b="1" kern="100" dirty="0">
              <a:solidFill>
                <a:schemeClr val="bg2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kern="100" dirty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有参与</a:t>
            </a:r>
            <a:r>
              <a:rPr lang="zh-CN" altLang="en-US" sz="1400" kern="100" dirty="0" smtClean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意愿的用户</a:t>
            </a:r>
            <a:endParaRPr lang="en-US" altLang="zh-CN" sz="1400" kern="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altLang="zh-CN" sz="800" kern="100" dirty="0" smtClean="0">
              <a:solidFill>
                <a:schemeClr val="bg2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b="1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四、参与部门</a:t>
            </a:r>
            <a:endParaRPr lang="en-US" altLang="zh-CN" sz="1400" b="1" kern="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运营、销售、产品、数据，以及必要时公司内其他部门协助</a:t>
            </a:r>
            <a:endParaRPr lang="en-US" altLang="zh-CN" sz="1400" kern="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altLang="zh-CN" sz="800" kern="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b="1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五、传播的方式</a:t>
            </a:r>
            <a:endParaRPr lang="en-US" altLang="zh-CN" sz="1400" b="1" kern="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kern="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种子客户使用产品后生成邀请码和链接，发送给身边的需要的地产朋友</a:t>
            </a:r>
            <a:endParaRPr lang="en-US" altLang="zh-CN" sz="1400" kern="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altLang="zh-CN" sz="800" kern="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zh-CN" altLang="zh-CN" sz="1400" kern="100" dirty="0">
              <a:solidFill>
                <a:schemeClr val="bg2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9" name="矩形 98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9"/>
          <p:cNvGrpSpPr/>
          <p:nvPr/>
        </p:nvGrpSpPr>
        <p:grpSpPr>
          <a:xfrm>
            <a:off x="0" y="2552824"/>
            <a:ext cx="2713197" cy="1270815"/>
            <a:chOff x="1167" y="1946244"/>
            <a:chExt cx="2713197" cy="1270815"/>
          </a:xfrm>
        </p:grpSpPr>
        <p:sp>
          <p:nvSpPr>
            <p:cNvPr id="103" name="矩形 102"/>
            <p:cNvSpPr/>
            <p:nvPr/>
          </p:nvSpPr>
          <p:spPr>
            <a:xfrm>
              <a:off x="1167" y="1946244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9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10" name="直接连接符 109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7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9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0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cxnSp>
        <p:nvCxnSpPr>
          <p:cNvPr id="30" name="直接连接符 29"/>
          <p:cNvCxnSpPr/>
          <p:nvPr/>
        </p:nvCxnSpPr>
        <p:spPr>
          <a:xfrm>
            <a:off x="3245069" y="1768781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07"/>
          <p:cNvSpPr txBox="1"/>
          <p:nvPr/>
        </p:nvSpPr>
        <p:spPr>
          <a:xfrm>
            <a:off x="855095" y="397836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5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15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0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2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框 107"/>
          <p:cNvSpPr txBox="1"/>
          <p:nvPr/>
        </p:nvSpPr>
        <p:spPr>
          <a:xfrm>
            <a:off x="864932" y="5286040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938675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ropeller_90844"/>
          <p:cNvSpPr>
            <a:spLocks noChangeAspect="1"/>
          </p:cNvSpPr>
          <p:nvPr/>
        </p:nvSpPr>
        <p:spPr bwMode="auto">
          <a:xfrm>
            <a:off x="445364" y="531464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43"/>
          <p:cNvGrpSpPr/>
          <p:nvPr/>
        </p:nvGrpSpPr>
        <p:grpSpPr>
          <a:xfrm>
            <a:off x="0" y="3245997"/>
            <a:ext cx="2713197" cy="577642"/>
            <a:chOff x="1167" y="2639417"/>
            <a:chExt cx="2713197" cy="577642"/>
          </a:xfrm>
        </p:grpSpPr>
        <p:sp>
          <p:nvSpPr>
            <p:cNvPr id="45" name="矩形 44"/>
            <p:cNvSpPr/>
            <p:nvPr/>
          </p:nvSpPr>
          <p:spPr>
            <a:xfrm>
              <a:off x="1167" y="263941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48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6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9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38" name="文本框 107"/>
          <p:cNvSpPr txBox="1"/>
          <p:nvPr/>
        </p:nvSpPr>
        <p:spPr>
          <a:xfrm>
            <a:off x="855095" y="397836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9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15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1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092669" y="6512717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053345" y="1665545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5"/>
          <p:cNvSpPr txBox="1"/>
          <p:nvPr/>
        </p:nvSpPr>
        <p:spPr>
          <a:xfrm>
            <a:off x="9808352" y="1762348"/>
            <a:ext cx="800219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箭头: V 形 65"/>
          <p:cNvSpPr/>
          <p:nvPr/>
        </p:nvSpPr>
        <p:spPr>
          <a:xfrm>
            <a:off x="7393474" y="699650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73"/>
          <p:cNvSpPr/>
          <p:nvPr/>
        </p:nvSpPr>
        <p:spPr>
          <a:xfrm>
            <a:off x="723800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流程图: 可选过程 70"/>
          <p:cNvSpPr/>
          <p:nvPr/>
        </p:nvSpPr>
        <p:spPr>
          <a:xfrm>
            <a:off x="5245626" y="5687927"/>
            <a:ext cx="3986864" cy="693174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goingdata.cricbigdata.com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手机短信验证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邀请码登入系统使用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97159" y="575186"/>
            <a:ext cx="222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在私域传播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6622026" y="4778477"/>
            <a:ext cx="516193" cy="76691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大括号 33"/>
          <p:cNvSpPr/>
          <p:nvPr/>
        </p:nvSpPr>
        <p:spPr>
          <a:xfrm>
            <a:off x="8878531" y="1740310"/>
            <a:ext cx="353960" cy="25367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2946396" y="1781550"/>
          <a:ext cx="5607667" cy="272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546"/>
                <a:gridCol w="1608121"/>
              </a:tblGrid>
              <a:tr h="5362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种子人群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36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筛选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个地产群，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群传播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36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全部门同事，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朋友圈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884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CIOC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峰会客户资源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一对一微信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36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丁祖昱评楼市公众号粉丝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50W+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公众号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平行四边形 56"/>
          <p:cNvSpPr/>
          <p:nvPr/>
        </p:nvSpPr>
        <p:spPr>
          <a:xfrm>
            <a:off x="9379974" y="2403987"/>
            <a:ext cx="840659" cy="855406"/>
          </a:xfrm>
          <a:prstGeom prst="parallelogra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文案</a:t>
            </a:r>
            <a:endParaRPr lang="zh-CN" altLang="en-US" dirty="0"/>
          </a:p>
        </p:txBody>
      </p:sp>
      <p:sp>
        <p:nvSpPr>
          <p:cNvPr id="63" name="平行四边形 62"/>
          <p:cNvSpPr/>
          <p:nvPr/>
        </p:nvSpPr>
        <p:spPr>
          <a:xfrm>
            <a:off x="10358283" y="3470787"/>
            <a:ext cx="840659" cy="855406"/>
          </a:xfrm>
          <a:prstGeom prst="parallelogra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文章</a:t>
            </a:r>
            <a:endParaRPr lang="zh-CN" altLang="en-US" dirty="0"/>
          </a:p>
        </p:txBody>
      </p:sp>
      <p:sp>
        <p:nvSpPr>
          <p:cNvPr id="65" name="平行四边形 64"/>
          <p:cNvSpPr/>
          <p:nvPr/>
        </p:nvSpPr>
        <p:spPr>
          <a:xfrm>
            <a:off x="9252154" y="3485536"/>
            <a:ext cx="840659" cy="855406"/>
          </a:xfrm>
          <a:prstGeom prst="parallelogra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聊天框</a:t>
            </a:r>
            <a:endParaRPr lang="zh-CN" altLang="en-US" dirty="0"/>
          </a:p>
        </p:txBody>
      </p:sp>
      <p:sp>
        <p:nvSpPr>
          <p:cNvPr id="66" name="平行四边形 65"/>
          <p:cNvSpPr/>
          <p:nvPr/>
        </p:nvSpPr>
        <p:spPr>
          <a:xfrm>
            <a:off x="10540179" y="2413819"/>
            <a:ext cx="840659" cy="855406"/>
          </a:xfrm>
          <a:prstGeom prst="parallelogra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海报</a:t>
            </a:r>
            <a:endParaRPr lang="zh-CN" altLang="en-US" dirty="0"/>
          </a:p>
        </p:txBody>
      </p:sp>
      <p:sp>
        <p:nvSpPr>
          <p:cNvPr id="44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8" name="文本框 107"/>
          <p:cNvSpPr txBox="1"/>
          <p:nvPr/>
        </p:nvSpPr>
        <p:spPr>
          <a:xfrm>
            <a:off x="864932" y="5286040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938675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propeller_90844"/>
          <p:cNvSpPr>
            <a:spLocks noChangeAspect="1"/>
          </p:cNvSpPr>
          <p:nvPr/>
        </p:nvSpPr>
        <p:spPr bwMode="auto">
          <a:xfrm>
            <a:off x="445364" y="531464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2832381" y="508776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传播方式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9" name="箭头: V 形 78"/>
          <p:cNvSpPr/>
          <p:nvPr/>
        </p:nvSpPr>
        <p:spPr>
          <a:xfrm>
            <a:off x="3156076" y="1972783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3" name="箭头: V 形 92"/>
          <p:cNvSpPr/>
          <p:nvPr/>
        </p:nvSpPr>
        <p:spPr>
          <a:xfrm>
            <a:off x="3156076" y="4018257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7658938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7459228" y="596414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65871" y="1917301"/>
            <a:ext cx="237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邀请人操作流程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流程图: 可选过程 35"/>
          <p:cNvSpPr/>
          <p:nvPr/>
        </p:nvSpPr>
        <p:spPr>
          <a:xfrm>
            <a:off x="2861189" y="2753033"/>
            <a:ext cx="1725561" cy="693174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复制邀请码内容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22732" y="2753033"/>
            <a:ext cx="1651819" cy="678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找到社交好友、社群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774436" y="2753033"/>
            <a:ext cx="1651819" cy="678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黏贴邀请码内容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622903" y="2753033"/>
            <a:ext cx="1651819" cy="678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确认并发送信息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流程图: 可选过程 39"/>
          <p:cNvSpPr/>
          <p:nvPr/>
        </p:nvSpPr>
        <p:spPr>
          <a:xfrm>
            <a:off x="10466439" y="2753033"/>
            <a:ext cx="1725561" cy="693174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安利对方使用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97045" y="3972243"/>
            <a:ext cx="237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被邀请人操作流程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8909" y="5004620"/>
            <a:ext cx="1651819" cy="678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流程图: 可选过程 45"/>
          <p:cNvSpPr/>
          <p:nvPr/>
        </p:nvSpPr>
        <p:spPr>
          <a:xfrm>
            <a:off x="7374209" y="4984955"/>
            <a:ext cx="1725561" cy="693174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登入系统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157086" y="4994789"/>
            <a:ext cx="1651819" cy="678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手机短信验证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箭头连接符 62"/>
          <p:cNvCxnSpPr>
            <a:stCxn id="36" idx="3"/>
            <a:endCxn id="37" idx="1"/>
          </p:cNvCxnSpPr>
          <p:nvPr/>
        </p:nvCxnSpPr>
        <p:spPr>
          <a:xfrm flipV="1">
            <a:off x="4586750" y="3092246"/>
            <a:ext cx="235982" cy="7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6538406" y="3097166"/>
            <a:ext cx="235982" cy="7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38" idx="3"/>
            <a:endCxn id="39" idx="1"/>
          </p:cNvCxnSpPr>
          <p:nvPr/>
        </p:nvCxnSpPr>
        <p:spPr>
          <a:xfrm>
            <a:off x="8426255" y="3092246"/>
            <a:ext cx="19664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39" idx="3"/>
            <a:endCxn id="40" idx="1"/>
          </p:cNvCxnSpPr>
          <p:nvPr/>
        </p:nvCxnSpPr>
        <p:spPr>
          <a:xfrm>
            <a:off x="10274722" y="3092246"/>
            <a:ext cx="191717" cy="7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44" idx="3"/>
            <a:endCxn id="47" idx="1"/>
          </p:cNvCxnSpPr>
          <p:nvPr/>
        </p:nvCxnSpPr>
        <p:spPr>
          <a:xfrm flipV="1">
            <a:off x="4650728" y="5334002"/>
            <a:ext cx="506358" cy="9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9" name="文本框 107"/>
          <p:cNvSpPr txBox="1"/>
          <p:nvPr/>
        </p:nvSpPr>
        <p:spPr>
          <a:xfrm>
            <a:off x="864932" y="5286040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938675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ropeller_90844"/>
          <p:cNvSpPr>
            <a:spLocks noChangeAspect="1"/>
          </p:cNvSpPr>
          <p:nvPr/>
        </p:nvSpPr>
        <p:spPr bwMode="auto">
          <a:xfrm>
            <a:off x="445364" y="531464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73" name="直接箭头连接符 72"/>
          <p:cNvCxnSpPr/>
          <p:nvPr/>
        </p:nvCxnSpPr>
        <p:spPr>
          <a:xfrm flipV="1">
            <a:off x="6823604" y="5353670"/>
            <a:ext cx="373626" cy="9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12601" y="582518"/>
            <a:ext cx="1723549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推广的内容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593342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573371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64426" y="2271240"/>
            <a:ext cx="95717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英文名称：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GoingData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测试版</a:t>
            </a:r>
            <a:endParaRPr lang="en-US" altLang="zh-CN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中文名称：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意向购房者大数据系统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结合购房者大数据信息测算体系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开发者：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易居克而瑞</a:t>
            </a:r>
            <a:endParaRPr lang="en-US" altLang="zh-CN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几个关键词：意向购房者、地产专业算法模型、客流变化、购房需求、客户画像、竞对关系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数据能力：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个城市、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住宅项目、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千万组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购房者数据、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300+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画像标签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55"/>
          <p:cNvSpPr txBox="1"/>
          <p:nvPr/>
        </p:nvSpPr>
        <p:spPr>
          <a:xfrm>
            <a:off x="6489291" y="552978"/>
            <a:ext cx="414429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围绕的几个关键词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79171" y="5353649"/>
            <a:ext cx="884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免费试用（不等于一直免费用）</a:t>
            </a:r>
            <a:endParaRPr lang="en-US" altLang="zh-CN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登入网址：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goingdata.circbigdata.com    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输入邀请码：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右箭头 72"/>
          <p:cNvSpPr/>
          <p:nvPr/>
        </p:nvSpPr>
        <p:spPr>
          <a:xfrm>
            <a:off x="2964426" y="1578076"/>
            <a:ext cx="1150374" cy="64892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55"/>
          <p:cNvSpPr txBox="1"/>
          <p:nvPr/>
        </p:nvSpPr>
        <p:spPr>
          <a:xfrm>
            <a:off x="2925098" y="1678772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右箭头 74"/>
          <p:cNvSpPr/>
          <p:nvPr/>
        </p:nvSpPr>
        <p:spPr>
          <a:xfrm>
            <a:off x="3072581" y="4709651"/>
            <a:ext cx="1150374" cy="64892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55"/>
          <p:cNvSpPr txBox="1"/>
          <p:nvPr/>
        </p:nvSpPr>
        <p:spPr>
          <a:xfrm>
            <a:off x="2989008" y="4810347"/>
            <a:ext cx="4144297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试用方式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107"/>
          <p:cNvSpPr txBox="1"/>
          <p:nvPr/>
        </p:nvSpPr>
        <p:spPr>
          <a:xfrm>
            <a:off x="864932" y="5286040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938675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ropeller_90844"/>
          <p:cNvSpPr>
            <a:spLocks noChangeAspect="1"/>
          </p:cNvSpPr>
          <p:nvPr/>
        </p:nvSpPr>
        <p:spPr bwMode="auto">
          <a:xfrm>
            <a:off x="445364" y="531464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6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55"/>
          <p:cNvSpPr txBox="1"/>
          <p:nvPr/>
        </p:nvSpPr>
        <p:spPr>
          <a:xfrm>
            <a:off x="353961" y="2455521"/>
            <a:ext cx="15043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海报图片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22768" y="221226"/>
            <a:ext cx="11443207" cy="2144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471948" y="6471190"/>
            <a:ext cx="11085643" cy="32849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dell\Downloads\图怪兽_68c4ab9ec2acb7615c9b6774768c6174_6826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85604" y="265470"/>
            <a:ext cx="2497906" cy="6244767"/>
          </a:xfrm>
          <a:prstGeom prst="rect">
            <a:avLst/>
          </a:prstGeom>
          <a:noFill/>
        </p:spPr>
      </p:pic>
      <p:pic>
        <p:nvPicPr>
          <p:cNvPr id="2051" name="Picture 3" descr="C:\Users\dell\Downloads\图怪兽_c334f981c7ad53bffae322e2977c7fdc_8119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6293" y="250722"/>
            <a:ext cx="3508873" cy="6238568"/>
          </a:xfrm>
          <a:prstGeom prst="rect">
            <a:avLst/>
          </a:prstGeom>
          <a:noFill/>
        </p:spPr>
      </p:pic>
      <p:pic>
        <p:nvPicPr>
          <p:cNvPr id="2052" name="Picture 4" descr="C:\Users\dell\Downloads\图怪兽_7eb49a5aa76edef1a80b66dc6c927e74_549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1432" y="221227"/>
            <a:ext cx="2495428" cy="6238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12601" y="582518"/>
            <a:ext cx="800219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593342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573371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文本框 55"/>
          <p:cNvSpPr txBox="1"/>
          <p:nvPr/>
        </p:nvSpPr>
        <p:spPr>
          <a:xfrm>
            <a:off x="2925098" y="1678772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819535" y="5117692"/>
            <a:ext cx="2920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主动分享的方式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营造出信息被泄露，意外流出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19876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箭头: V 形 73"/>
          <p:cNvSpPr/>
          <p:nvPr/>
        </p:nvSpPr>
        <p:spPr>
          <a:xfrm>
            <a:off x="2749621" y="3747649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框 55"/>
          <p:cNvSpPr txBox="1"/>
          <p:nvPr/>
        </p:nvSpPr>
        <p:spPr>
          <a:xfrm>
            <a:off x="5103613" y="6113123"/>
            <a:ext cx="272382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排行榜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图片或者链接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左大括号 51"/>
          <p:cNvSpPr/>
          <p:nvPr/>
        </p:nvSpPr>
        <p:spPr>
          <a:xfrm>
            <a:off x="4380271" y="4881716"/>
            <a:ext cx="427703" cy="14895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上下箭头 52"/>
          <p:cNvSpPr/>
          <p:nvPr/>
        </p:nvSpPr>
        <p:spPr>
          <a:xfrm>
            <a:off x="9630697" y="5486400"/>
            <a:ext cx="235974" cy="383459"/>
          </a:xfrm>
          <a:prstGeom prst="up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3" name="表格 62"/>
          <p:cNvGraphicFramePr>
            <a:graphicFrameLocks noGrp="1"/>
          </p:cNvGraphicFramePr>
          <p:nvPr/>
        </p:nvGraphicFramePr>
        <p:xfrm>
          <a:off x="2975897" y="3554362"/>
          <a:ext cx="8127999" cy="589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26"/>
                <a:gridCol w="4029040"/>
                <a:gridCol w="2709333"/>
              </a:tblGrid>
              <a:tr h="58906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0" name="文本框 55"/>
          <p:cNvSpPr txBox="1"/>
          <p:nvPr/>
        </p:nvSpPr>
        <p:spPr>
          <a:xfrm>
            <a:off x="2910986" y="3596066"/>
            <a:ext cx="1107996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软植入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5"/>
          <p:cNvSpPr txBox="1"/>
          <p:nvPr/>
        </p:nvSpPr>
        <p:spPr>
          <a:xfrm>
            <a:off x="4764364" y="3659974"/>
            <a:ext cx="3127779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数据摘要的文档形式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55"/>
          <p:cNvSpPr txBox="1"/>
          <p:nvPr/>
        </p:nvSpPr>
        <p:spPr>
          <a:xfrm>
            <a:off x="9075809" y="3635393"/>
            <a:ext cx="1338828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分享的方式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6" name="表格 65"/>
          <p:cNvGraphicFramePr>
            <a:graphicFrameLocks noGrp="1"/>
          </p:cNvGraphicFramePr>
          <p:nvPr/>
        </p:nvGraphicFramePr>
        <p:xfrm>
          <a:off x="2951317" y="1848466"/>
          <a:ext cx="8127999" cy="589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26"/>
                <a:gridCol w="4029040"/>
                <a:gridCol w="2709333"/>
              </a:tblGrid>
              <a:tr h="58906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" name="文本框 55"/>
          <p:cNvSpPr txBox="1"/>
          <p:nvPr/>
        </p:nvSpPr>
        <p:spPr>
          <a:xfrm>
            <a:off x="2901152" y="1845924"/>
            <a:ext cx="110799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纯硬广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5"/>
          <p:cNvSpPr txBox="1"/>
          <p:nvPr/>
        </p:nvSpPr>
        <p:spPr>
          <a:xfrm>
            <a:off x="4808610" y="1909834"/>
            <a:ext cx="2435282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数据能力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55"/>
          <p:cNvSpPr txBox="1"/>
          <p:nvPr/>
        </p:nvSpPr>
        <p:spPr>
          <a:xfrm>
            <a:off x="8992228" y="1929496"/>
            <a:ext cx="18004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设计不同的模板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67665" y="5235678"/>
            <a:ext cx="11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常规报告、榜单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23422" y="5987847"/>
            <a:ext cx="1283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（机器干</a:t>
            </a:r>
            <a:r>
              <a:rPr lang="en-US" altLang="zh-CN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部分信息）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55"/>
          <p:cNvSpPr txBox="1"/>
          <p:nvPr/>
        </p:nvSpPr>
        <p:spPr>
          <a:xfrm>
            <a:off x="5005294" y="4657949"/>
            <a:ext cx="3187091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城市意向购房者画像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PDF》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箭头: V 形 65"/>
          <p:cNvSpPr/>
          <p:nvPr/>
        </p:nvSpPr>
        <p:spPr>
          <a:xfrm>
            <a:off x="8180092" y="5291313"/>
            <a:ext cx="521456" cy="711280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67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文本框 107"/>
          <p:cNvSpPr txBox="1"/>
          <p:nvPr/>
        </p:nvSpPr>
        <p:spPr>
          <a:xfrm>
            <a:off x="864932" y="5286040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938675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propeller_90844"/>
          <p:cNvSpPr>
            <a:spLocks noChangeAspect="1"/>
          </p:cNvSpPr>
          <p:nvPr/>
        </p:nvSpPr>
        <p:spPr bwMode="auto">
          <a:xfrm>
            <a:off x="445364" y="531464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12601" y="582518"/>
            <a:ext cx="1561646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榜单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46187" y="1624467"/>
            <a:ext cx="8311404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042969"/>
            <a:ext cx="2713197" cy="1474845"/>
            <a:chOff x="1167" y="3144312"/>
            <a:chExt cx="2713197" cy="1474845"/>
          </a:xfrm>
        </p:grpSpPr>
        <p:sp>
          <p:nvSpPr>
            <p:cNvPr id="97" name="矩形 96"/>
            <p:cNvSpPr/>
            <p:nvPr/>
          </p:nvSpPr>
          <p:spPr>
            <a:xfrm>
              <a:off x="1167" y="4084760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0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2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102" name="文本框 107"/>
          <p:cNvSpPr txBox="1"/>
          <p:nvPr/>
        </p:nvSpPr>
        <p:spPr>
          <a:xfrm>
            <a:off x="855095" y="3978362"/>
            <a:ext cx="1183298" cy="3508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内容和场景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15"/>
          <p:cNvSpPr txBox="1"/>
          <p:nvPr/>
        </p:nvSpPr>
        <p:spPr>
          <a:xfrm>
            <a:off x="855095" y="3351799"/>
            <a:ext cx="1017266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如何传播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文本框 117"/>
          <p:cNvSpPr txBox="1"/>
          <p:nvPr/>
        </p:nvSpPr>
        <p:spPr>
          <a:xfrm>
            <a:off x="855095" y="2725236"/>
            <a:ext cx="1416157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测试方案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1" name="文本框 107"/>
          <p:cNvSpPr txBox="1"/>
          <p:nvPr/>
        </p:nvSpPr>
        <p:spPr>
          <a:xfrm>
            <a:off x="860012" y="4602712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流程和执行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919007" y="5023700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cil_175204"/>
          <p:cNvSpPr>
            <a:spLocks noChangeAspect="1"/>
          </p:cNvSpPr>
          <p:nvPr/>
        </p:nvSpPr>
        <p:spPr bwMode="auto">
          <a:xfrm>
            <a:off x="420423" y="467497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箭头: V 形 65"/>
          <p:cNvSpPr/>
          <p:nvPr/>
        </p:nvSpPr>
        <p:spPr>
          <a:xfrm>
            <a:off x="593342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箭头: V 形 73"/>
          <p:cNvSpPr/>
          <p:nvPr/>
        </p:nvSpPr>
        <p:spPr>
          <a:xfrm>
            <a:off x="5733712" y="729146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894431" y="5736524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107"/>
          <p:cNvSpPr txBox="1"/>
          <p:nvPr/>
        </p:nvSpPr>
        <p:spPr>
          <a:xfrm>
            <a:off x="879680" y="5330284"/>
            <a:ext cx="1183298" cy="32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测试结果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1" name="propeller_90844"/>
          <p:cNvSpPr>
            <a:spLocks noChangeAspect="1"/>
          </p:cNvSpPr>
          <p:nvPr/>
        </p:nvSpPr>
        <p:spPr bwMode="auto">
          <a:xfrm>
            <a:off x="415868" y="53883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文本框 55"/>
          <p:cNvSpPr txBox="1"/>
          <p:nvPr/>
        </p:nvSpPr>
        <p:spPr>
          <a:xfrm>
            <a:off x="2925098" y="1678772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箭头: V 形 73"/>
          <p:cNvSpPr/>
          <p:nvPr/>
        </p:nvSpPr>
        <p:spPr>
          <a:xfrm>
            <a:off x="2700460" y="1987675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箭头: V 形 73"/>
          <p:cNvSpPr/>
          <p:nvPr/>
        </p:nvSpPr>
        <p:spPr>
          <a:xfrm>
            <a:off x="2749621" y="3747649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52916" y="4468765"/>
            <a:ext cx="734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①先在地方性地产群发送：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天津、青岛、广东、佛山、上海、北京</a:t>
            </a: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52916" y="5393004"/>
            <a:ext cx="8554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③准备工作：报告和榜单具体内容的确定、报告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模板设计</a:t>
            </a:r>
            <a:r>
              <a:rPr lang="en-US" altLang="zh-CN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天，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个城市大概需要</a:t>
            </a:r>
            <a:r>
              <a:rPr lang="en-US" altLang="zh-CN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周时间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52916" y="4955464"/>
            <a:ext cx="5825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②报告时间维度：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季度、半年度、年度</a:t>
            </a:r>
            <a:endParaRPr lang="zh-CN" altLang="en-US" sz="16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4" name="表格 73"/>
          <p:cNvGraphicFramePr>
            <a:graphicFrameLocks noGrp="1"/>
          </p:cNvGraphicFramePr>
          <p:nvPr/>
        </p:nvGraphicFramePr>
        <p:xfrm>
          <a:off x="2985729" y="2047021"/>
          <a:ext cx="8852310" cy="2318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0770"/>
                <a:gridCol w="4355201"/>
                <a:gridCol w="1546339"/>
              </a:tblGrid>
              <a:tr h="5207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形式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898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《XX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城市意向购房者画像报告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PDF》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以城市的角度汇总找人群的那些画像标签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898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《XX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城市的区域供需比排行榜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zh-CN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区域的供需比榜单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0471" y="2605546"/>
            <a:ext cx="7524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57884" y="3473585"/>
            <a:ext cx="424632" cy="92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TextBox 75"/>
          <p:cNvSpPr txBox="1"/>
          <p:nvPr/>
        </p:nvSpPr>
        <p:spPr>
          <a:xfrm>
            <a:off x="3067665" y="6002597"/>
            <a:ext cx="861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正式上线后：如果测试效果比较好，正式上线后需批量生产，需技术开发，以报告的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链接形式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144d34b7-9f5e-4731-addd-732fd520473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ustom 105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336F4"/>
      </a:accent1>
      <a:accent2>
        <a:srgbClr val="4336F4"/>
      </a:accent2>
      <a:accent3>
        <a:srgbClr val="4336F4"/>
      </a:accent3>
      <a:accent4>
        <a:srgbClr val="4336F4"/>
      </a:accent4>
      <a:accent5>
        <a:srgbClr val="4336F4"/>
      </a:accent5>
      <a:accent6>
        <a:srgbClr val="4336F4"/>
      </a:accent6>
      <a:hlink>
        <a:srgbClr val="4336F4"/>
      </a:hlink>
      <a:folHlink>
        <a:srgbClr val="4336F4"/>
      </a:folHlink>
    </a:clrScheme>
    <a:fontScheme name="Custom 7">
      <a:majorFont>
        <a:latin typeface="Inter Semi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7351</Words>
  <Application>WPS 演示</Application>
  <PresentationFormat>自定义</PresentationFormat>
  <Paragraphs>1405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Segoe UI Semibold</vt:lpstr>
      <vt:lpstr>Segoe UI Light</vt:lpstr>
      <vt:lpstr>苹方 常规</vt:lpstr>
      <vt:lpstr>微软雅黑</vt:lpstr>
      <vt:lpstr>等线</vt:lpstr>
      <vt:lpstr>Times New Roman</vt:lpstr>
      <vt:lpstr>Arial Unicode MS</vt:lpstr>
      <vt:lpstr>等线 Light</vt:lpstr>
      <vt:lpstr>Calibri</vt:lpstr>
      <vt:lpstr>Office 主题​​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一起走过的日子</cp:lastModifiedBy>
  <cp:revision>1140</cp:revision>
  <dcterms:created xsi:type="dcterms:W3CDTF">2020-04-13T05:24:00Z</dcterms:created>
  <dcterms:modified xsi:type="dcterms:W3CDTF">2021-12-20T07:50:08Z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097A14DD47DA4C63B793E05F31E93842</vt:lpwstr>
  </property>
  <property fmtid="{D5CDD505-2E9C-101B-9397-08002B2CF9AE}" pid="3" name="KSOProductBuildVer">
    <vt:lpwstr>2052-11.1.0.11115</vt:lpwstr>
  </property>
</Properties>
</file>